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56" r:id="rId5"/>
    <p:sldId id="2902" r:id="rId6"/>
    <p:sldId id="2903" r:id="rId7"/>
    <p:sldId id="2904" r:id="rId8"/>
    <p:sldId id="2905" r:id="rId9"/>
    <p:sldId id="2906" r:id="rId10"/>
    <p:sldId id="2907" r:id="rId11"/>
    <p:sldId id="264" r:id="rId12"/>
    <p:sldId id="2901" r:id="rId13"/>
    <p:sldId id="2494" r:id="rId14"/>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638558" algn="l" rtl="0" fontAlgn="base">
      <a:spcBef>
        <a:spcPct val="0"/>
      </a:spcBef>
      <a:spcAft>
        <a:spcPct val="0"/>
      </a:spcAft>
      <a:defRPr kern="1200">
        <a:solidFill>
          <a:schemeClr val="tx1"/>
        </a:solidFill>
        <a:latin typeface="Arial" charset="0"/>
        <a:ea typeface="+mn-ea"/>
        <a:cs typeface="+mn-cs"/>
      </a:defRPr>
    </a:lvl2pPr>
    <a:lvl3pPr marL="1277117" algn="l" rtl="0" fontAlgn="base">
      <a:spcBef>
        <a:spcPct val="0"/>
      </a:spcBef>
      <a:spcAft>
        <a:spcPct val="0"/>
      </a:spcAft>
      <a:defRPr kern="1200">
        <a:solidFill>
          <a:schemeClr val="tx1"/>
        </a:solidFill>
        <a:latin typeface="Arial" charset="0"/>
        <a:ea typeface="+mn-ea"/>
        <a:cs typeface="+mn-cs"/>
      </a:defRPr>
    </a:lvl3pPr>
    <a:lvl4pPr marL="1915673" algn="l" rtl="0" fontAlgn="base">
      <a:spcBef>
        <a:spcPct val="0"/>
      </a:spcBef>
      <a:spcAft>
        <a:spcPct val="0"/>
      </a:spcAft>
      <a:defRPr kern="1200">
        <a:solidFill>
          <a:schemeClr val="tx1"/>
        </a:solidFill>
        <a:latin typeface="Arial" charset="0"/>
        <a:ea typeface="+mn-ea"/>
        <a:cs typeface="+mn-cs"/>
      </a:defRPr>
    </a:lvl4pPr>
    <a:lvl5pPr marL="2554232" algn="l" rtl="0" fontAlgn="base">
      <a:spcBef>
        <a:spcPct val="0"/>
      </a:spcBef>
      <a:spcAft>
        <a:spcPct val="0"/>
      </a:spcAft>
      <a:defRPr kern="1200">
        <a:solidFill>
          <a:schemeClr val="tx1"/>
        </a:solidFill>
        <a:latin typeface="Arial" charset="0"/>
        <a:ea typeface="+mn-ea"/>
        <a:cs typeface="+mn-cs"/>
      </a:defRPr>
    </a:lvl5pPr>
    <a:lvl6pPr marL="3192790" algn="l" defTabSz="1277117" rtl="0" eaLnBrk="1" latinLnBrk="0" hangingPunct="1">
      <a:defRPr kern="1200">
        <a:solidFill>
          <a:schemeClr val="tx1"/>
        </a:solidFill>
        <a:latin typeface="Arial" charset="0"/>
        <a:ea typeface="+mn-ea"/>
        <a:cs typeface="+mn-cs"/>
      </a:defRPr>
    </a:lvl6pPr>
    <a:lvl7pPr marL="3831346" algn="l" defTabSz="1277117" rtl="0" eaLnBrk="1" latinLnBrk="0" hangingPunct="1">
      <a:defRPr kern="1200">
        <a:solidFill>
          <a:schemeClr val="tx1"/>
        </a:solidFill>
        <a:latin typeface="Arial" charset="0"/>
        <a:ea typeface="+mn-ea"/>
        <a:cs typeface="+mn-cs"/>
      </a:defRPr>
    </a:lvl7pPr>
    <a:lvl8pPr marL="4469904" algn="l" defTabSz="1277117" rtl="0" eaLnBrk="1" latinLnBrk="0" hangingPunct="1">
      <a:defRPr kern="1200">
        <a:solidFill>
          <a:schemeClr val="tx1"/>
        </a:solidFill>
        <a:latin typeface="Arial" charset="0"/>
        <a:ea typeface="+mn-ea"/>
        <a:cs typeface="+mn-cs"/>
      </a:defRPr>
    </a:lvl8pPr>
    <a:lvl9pPr marL="5108462" algn="l" defTabSz="1277117"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003C76"/>
    <a:srgbClr val="EBF1DE"/>
    <a:srgbClr val="249E30"/>
    <a:srgbClr val="30B9E0"/>
    <a:srgbClr val="F49F04"/>
    <a:srgbClr val="6D2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6" autoAdjust="0"/>
    <p:restoredTop sz="96247" autoAdjust="0"/>
  </p:normalViewPr>
  <p:slideViewPr>
    <p:cSldViewPr>
      <p:cViewPr varScale="1">
        <p:scale>
          <a:sx n="103" d="100"/>
          <a:sy n="103" d="100"/>
        </p:scale>
        <p:origin x="714" y="102"/>
      </p:cViewPr>
      <p:guideLst>
        <p:guide orient="horz" pos="2160"/>
        <p:guide pos="3840"/>
      </p:guideLst>
    </p:cSldViewPr>
  </p:slideViewPr>
  <p:outlineViewPr>
    <p:cViewPr>
      <p:scale>
        <a:sx n="33" d="100"/>
        <a:sy n="33" d="100"/>
      </p:scale>
      <p:origin x="0" y="-520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4380" y="7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f. Dr. Andreas Aulinger | Steinbeis NEXT" userId="cad050d4-6700-46a4-9f55-093a15e2c2da" providerId="ADAL" clId="{EEE8FCC2-0DCB-4CD2-9B43-C3C5B8D96F54}"/>
    <pc:docChg chg="modSld">
      <pc:chgData name="Prof. Dr. Andreas Aulinger | Steinbeis NEXT" userId="cad050d4-6700-46a4-9f55-093a15e2c2da" providerId="ADAL" clId="{EEE8FCC2-0DCB-4CD2-9B43-C3C5B8D96F54}" dt="2024-09-10T12:06:17.764" v="3" actId="20577"/>
      <pc:docMkLst>
        <pc:docMk/>
      </pc:docMkLst>
      <pc:sldChg chg="modSp mod">
        <pc:chgData name="Prof. Dr. Andreas Aulinger | Steinbeis NEXT" userId="cad050d4-6700-46a4-9f55-093a15e2c2da" providerId="ADAL" clId="{EEE8FCC2-0DCB-4CD2-9B43-C3C5B8D96F54}" dt="2024-09-10T12:06:17.764" v="3" actId="20577"/>
        <pc:sldMkLst>
          <pc:docMk/>
          <pc:sldMk cId="2934980737" sldId="2906"/>
        </pc:sldMkLst>
        <pc:spChg chg="mod">
          <ac:chgData name="Prof. Dr. Andreas Aulinger | Steinbeis NEXT" userId="cad050d4-6700-46a4-9f55-093a15e2c2da" providerId="ADAL" clId="{EEE8FCC2-0DCB-4CD2-9B43-C3C5B8D96F54}" dt="2024-09-10T12:06:17.764" v="3" actId="20577"/>
          <ac:spMkLst>
            <pc:docMk/>
            <pc:sldMk cId="2934980737" sldId="2906"/>
            <ac:spMk id="3" creationId="{842CB49B-DF8E-58B6-604D-475BF9C1DD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7137" cy="512304"/>
          </a:xfrm>
          <a:prstGeom prst="rect">
            <a:avLst/>
          </a:prstGeom>
        </p:spPr>
        <p:txBody>
          <a:bodyPr vert="horz" lIns="94731" tIns="47367" rIns="94731" bIns="47367" rtlCol="0"/>
          <a:lstStyle>
            <a:lvl1pPr algn="l">
              <a:defRPr sz="1200"/>
            </a:lvl1pPr>
          </a:lstStyle>
          <a:p>
            <a:pPr>
              <a:defRPr/>
            </a:pPr>
            <a:endParaRPr lang="de-DE"/>
          </a:p>
        </p:txBody>
      </p:sp>
      <p:sp>
        <p:nvSpPr>
          <p:cNvPr id="3" name="Datumsplatzhalter 2"/>
          <p:cNvSpPr>
            <a:spLocks noGrp="1"/>
          </p:cNvSpPr>
          <p:nvPr>
            <p:ph type="dt" sz="quarter" idx="1"/>
          </p:nvPr>
        </p:nvSpPr>
        <p:spPr>
          <a:xfrm>
            <a:off x="4020509" y="1"/>
            <a:ext cx="3077137" cy="512304"/>
          </a:xfrm>
          <a:prstGeom prst="rect">
            <a:avLst/>
          </a:prstGeom>
        </p:spPr>
        <p:txBody>
          <a:bodyPr vert="horz" lIns="94731" tIns="47367" rIns="94731" bIns="47367" rtlCol="0"/>
          <a:lstStyle>
            <a:lvl1pPr algn="r">
              <a:defRPr sz="1200"/>
            </a:lvl1pPr>
          </a:lstStyle>
          <a:p>
            <a:pPr>
              <a:defRPr/>
            </a:pPr>
            <a:fld id="{428C04DE-D7D8-40BE-8C47-D2AEC72BDB8B}" type="datetimeFigureOut">
              <a:rPr lang="de-DE"/>
              <a:pPr>
                <a:defRPr/>
              </a:pPr>
              <a:t>13.09.2024</a:t>
            </a:fld>
            <a:endParaRPr lang="de-DE"/>
          </a:p>
        </p:txBody>
      </p:sp>
      <p:sp>
        <p:nvSpPr>
          <p:cNvPr id="4" name="Fußzeilenplatzhalter 3"/>
          <p:cNvSpPr>
            <a:spLocks noGrp="1"/>
          </p:cNvSpPr>
          <p:nvPr>
            <p:ph type="ftr" sz="quarter" idx="2"/>
          </p:nvPr>
        </p:nvSpPr>
        <p:spPr>
          <a:xfrm>
            <a:off x="1" y="9720677"/>
            <a:ext cx="3077137" cy="512303"/>
          </a:xfrm>
          <a:prstGeom prst="rect">
            <a:avLst/>
          </a:prstGeom>
        </p:spPr>
        <p:txBody>
          <a:bodyPr vert="horz" lIns="94731" tIns="47367" rIns="94731" bIns="47367"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4020509" y="9720677"/>
            <a:ext cx="3077137" cy="512303"/>
          </a:xfrm>
          <a:prstGeom prst="rect">
            <a:avLst/>
          </a:prstGeom>
        </p:spPr>
        <p:txBody>
          <a:bodyPr vert="horz" lIns="94731" tIns="47367" rIns="94731" bIns="47367" rtlCol="0" anchor="b"/>
          <a:lstStyle>
            <a:lvl1pPr algn="r">
              <a:defRPr sz="1200"/>
            </a:lvl1pPr>
          </a:lstStyle>
          <a:p>
            <a:pPr>
              <a:defRPr/>
            </a:pPr>
            <a:fld id="{7F94A614-8FD7-4DA7-A0CD-84AC4914CDDE}" type="slidenum">
              <a:rPr lang="de-DE"/>
              <a:pPr>
                <a:defRPr/>
              </a:pPr>
              <a:t>‹Nr.›</a:t>
            </a:fld>
            <a:endParaRPr lang="de-DE"/>
          </a:p>
        </p:txBody>
      </p:sp>
    </p:spTree>
    <p:extLst>
      <p:ext uri="{BB962C8B-B14F-4D97-AF65-F5344CB8AC3E}">
        <p14:creationId xmlns:p14="http://schemas.microsoft.com/office/powerpoint/2010/main" val="2254421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feld 7"/>
          <p:cNvSpPr txBox="1"/>
          <p:nvPr/>
        </p:nvSpPr>
        <p:spPr>
          <a:xfrm>
            <a:off x="868582" y="4698247"/>
            <a:ext cx="5275197" cy="4931737"/>
          </a:xfrm>
          <a:prstGeom prst="rect">
            <a:avLst/>
          </a:prstGeom>
          <a:noFill/>
        </p:spPr>
        <p:txBody>
          <a:bodyPr wrap="square" lIns="94731" tIns="47367" rIns="94731" bIns="47367" rtlCol="0">
            <a:spAutoFit/>
          </a:bodyPr>
          <a:lstStyle/>
          <a:p>
            <a:pPr>
              <a:lnSpc>
                <a:spcPct val="150000"/>
              </a:lnSpc>
            </a:pPr>
            <a:r>
              <a:rPr lang="de-DE" sz="2100" b="0" dirty="0">
                <a:latin typeface="+mn-lt"/>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Folienbildplatzhalter 3"/>
          <p:cNvSpPr>
            <a:spLocks noGrp="1" noRot="1" noChangeAspect="1"/>
          </p:cNvSpPr>
          <p:nvPr>
            <p:ph type="sldImg" idx="2"/>
          </p:nvPr>
        </p:nvSpPr>
        <p:spPr>
          <a:xfrm>
            <a:off x="109538" y="576263"/>
            <a:ext cx="6792912" cy="3821112"/>
          </a:xfrm>
          <a:prstGeom prst="rect">
            <a:avLst/>
          </a:prstGeom>
          <a:noFill/>
          <a:ln w="12700">
            <a:solidFill>
              <a:prstClr val="black"/>
            </a:solidFill>
          </a:ln>
        </p:spPr>
        <p:txBody>
          <a:bodyPr vert="horz" lIns="94731" tIns="47367" rIns="94731" bIns="47367" rtlCol="0" anchor="ctr"/>
          <a:lstStyle/>
          <a:p>
            <a:pPr lvl="0"/>
            <a:endParaRPr lang="de-DE" noProof="0"/>
          </a:p>
        </p:txBody>
      </p:sp>
    </p:spTree>
    <p:extLst>
      <p:ext uri="{BB962C8B-B14F-4D97-AF65-F5344CB8AC3E}">
        <p14:creationId xmlns:p14="http://schemas.microsoft.com/office/powerpoint/2010/main" val="2890913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76" kern="1200">
        <a:solidFill>
          <a:schemeClr val="tx1"/>
        </a:solidFill>
        <a:latin typeface="+mn-lt"/>
        <a:ea typeface="+mn-ea"/>
        <a:cs typeface="+mn-cs"/>
      </a:defRPr>
    </a:lvl1pPr>
    <a:lvl2pPr marL="638558" algn="l" rtl="0" eaLnBrk="0" fontAlgn="base" hangingPunct="0">
      <a:spcBef>
        <a:spcPct val="30000"/>
      </a:spcBef>
      <a:spcAft>
        <a:spcPct val="0"/>
      </a:spcAft>
      <a:defRPr sz="1676" kern="1200">
        <a:solidFill>
          <a:schemeClr val="tx1"/>
        </a:solidFill>
        <a:latin typeface="+mn-lt"/>
        <a:ea typeface="+mn-ea"/>
        <a:cs typeface="+mn-cs"/>
      </a:defRPr>
    </a:lvl2pPr>
    <a:lvl3pPr marL="1277117" algn="l" rtl="0" eaLnBrk="0" fontAlgn="base" hangingPunct="0">
      <a:spcBef>
        <a:spcPct val="30000"/>
      </a:spcBef>
      <a:spcAft>
        <a:spcPct val="0"/>
      </a:spcAft>
      <a:defRPr sz="1676" kern="1200">
        <a:solidFill>
          <a:schemeClr val="tx1"/>
        </a:solidFill>
        <a:latin typeface="+mn-lt"/>
        <a:ea typeface="+mn-ea"/>
        <a:cs typeface="+mn-cs"/>
      </a:defRPr>
    </a:lvl3pPr>
    <a:lvl4pPr marL="1915673" algn="l" rtl="0" eaLnBrk="0" fontAlgn="base" hangingPunct="0">
      <a:spcBef>
        <a:spcPct val="30000"/>
      </a:spcBef>
      <a:spcAft>
        <a:spcPct val="0"/>
      </a:spcAft>
      <a:defRPr sz="1676" kern="1200">
        <a:solidFill>
          <a:schemeClr val="tx1"/>
        </a:solidFill>
        <a:latin typeface="+mn-lt"/>
        <a:ea typeface="+mn-ea"/>
        <a:cs typeface="+mn-cs"/>
      </a:defRPr>
    </a:lvl4pPr>
    <a:lvl5pPr marL="2554232" algn="l" rtl="0" eaLnBrk="0" fontAlgn="base" hangingPunct="0">
      <a:spcBef>
        <a:spcPct val="30000"/>
      </a:spcBef>
      <a:spcAft>
        <a:spcPct val="0"/>
      </a:spcAft>
      <a:defRPr sz="1676" kern="1200">
        <a:solidFill>
          <a:schemeClr val="tx1"/>
        </a:solidFill>
        <a:latin typeface="+mn-lt"/>
        <a:ea typeface="+mn-ea"/>
        <a:cs typeface="+mn-cs"/>
      </a:defRPr>
    </a:lvl5pPr>
    <a:lvl6pPr marL="3192790" algn="l" defTabSz="1277117" rtl="0" eaLnBrk="1" latinLnBrk="0" hangingPunct="1">
      <a:defRPr sz="1676" kern="1200">
        <a:solidFill>
          <a:schemeClr val="tx1"/>
        </a:solidFill>
        <a:latin typeface="+mn-lt"/>
        <a:ea typeface="+mn-ea"/>
        <a:cs typeface="+mn-cs"/>
      </a:defRPr>
    </a:lvl6pPr>
    <a:lvl7pPr marL="3831346" algn="l" defTabSz="1277117" rtl="0" eaLnBrk="1" latinLnBrk="0" hangingPunct="1">
      <a:defRPr sz="1676" kern="1200">
        <a:solidFill>
          <a:schemeClr val="tx1"/>
        </a:solidFill>
        <a:latin typeface="+mn-lt"/>
        <a:ea typeface="+mn-ea"/>
        <a:cs typeface="+mn-cs"/>
      </a:defRPr>
    </a:lvl7pPr>
    <a:lvl8pPr marL="4469904" algn="l" defTabSz="1277117" rtl="0" eaLnBrk="1" latinLnBrk="0" hangingPunct="1">
      <a:defRPr sz="1676" kern="1200">
        <a:solidFill>
          <a:schemeClr val="tx1"/>
        </a:solidFill>
        <a:latin typeface="+mn-lt"/>
        <a:ea typeface="+mn-ea"/>
        <a:cs typeface="+mn-cs"/>
      </a:defRPr>
    </a:lvl8pPr>
    <a:lvl9pPr marL="5108462" algn="l" defTabSz="1277117" rtl="0" eaLnBrk="1" latinLnBrk="0" hangingPunct="1">
      <a:defRPr sz="16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709613" y="4926013"/>
            <a:ext cx="5680075" cy="4029075"/>
          </a:xfrm>
          <a:prstGeom prst="rect">
            <a:avLst/>
          </a:prstGeom>
        </p:spPr>
        <p:txBody>
          <a:bodyPr/>
          <a:lstStyle/>
          <a:p>
            <a:endParaRPr lang="de-DE"/>
          </a:p>
        </p:txBody>
      </p:sp>
    </p:spTree>
    <p:extLst>
      <p:ext uri="{BB962C8B-B14F-4D97-AF65-F5344CB8AC3E}">
        <p14:creationId xmlns:p14="http://schemas.microsoft.com/office/powerpoint/2010/main" val="101604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8182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95134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45057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33728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128642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727836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55575" y="579438"/>
            <a:ext cx="6786563" cy="3817937"/>
          </a:xfrm>
          <a:prstGeom prst="rect">
            <a:avLst/>
          </a:prstGeom>
          <a:ln/>
        </p:spPr>
      </p:sp>
      <p:sp>
        <p:nvSpPr>
          <p:cNvPr id="62467" name="Text Box 3"/>
          <p:cNvSpPr txBox="1">
            <a:spLocks noChangeArrowheads="1"/>
          </p:cNvSpPr>
          <p:nvPr/>
        </p:nvSpPr>
        <p:spPr bwMode="auto">
          <a:xfrm>
            <a:off x="503238" y="10039350"/>
            <a:ext cx="5865812"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433" tIns="47715" rIns="95433" bIns="47715">
            <a:spAutoFit/>
          </a:bodyPr>
          <a:lstStyle>
            <a:lvl1pPr defTabSz="955675" eaLnBrk="0" hangingPunct="0">
              <a:defRPr sz="1000">
                <a:solidFill>
                  <a:schemeClr val="tx1"/>
                </a:solidFill>
                <a:latin typeface="Arial" charset="0"/>
              </a:defRPr>
            </a:lvl1pPr>
            <a:lvl2pPr marL="742950" indent="-285750" defTabSz="955675" eaLnBrk="0" hangingPunct="0">
              <a:defRPr sz="1000">
                <a:solidFill>
                  <a:schemeClr val="tx1"/>
                </a:solidFill>
                <a:latin typeface="Arial" charset="0"/>
              </a:defRPr>
            </a:lvl2pPr>
            <a:lvl3pPr marL="1143000" indent="-228600" defTabSz="955675" eaLnBrk="0" hangingPunct="0">
              <a:defRPr sz="1000">
                <a:solidFill>
                  <a:schemeClr val="tx1"/>
                </a:solidFill>
                <a:latin typeface="Arial" charset="0"/>
              </a:defRPr>
            </a:lvl3pPr>
            <a:lvl4pPr marL="1600200" indent="-228600" defTabSz="955675" eaLnBrk="0" hangingPunct="0">
              <a:defRPr sz="1000">
                <a:solidFill>
                  <a:schemeClr val="tx1"/>
                </a:solidFill>
                <a:latin typeface="Arial" charset="0"/>
              </a:defRPr>
            </a:lvl4pPr>
            <a:lvl5pPr marL="2057400" indent="-228600" defTabSz="955675" eaLnBrk="0" hangingPunct="0">
              <a:defRPr sz="1000">
                <a:solidFill>
                  <a:schemeClr val="tx1"/>
                </a:solidFill>
                <a:latin typeface="Arial" charset="0"/>
              </a:defRPr>
            </a:lvl5pPr>
            <a:lvl6pPr marL="2514600" indent="-228600" defTabSz="955675" eaLnBrk="0" fontAlgn="base" hangingPunct="0">
              <a:spcBef>
                <a:spcPct val="0"/>
              </a:spcBef>
              <a:spcAft>
                <a:spcPct val="0"/>
              </a:spcAft>
              <a:defRPr sz="1000">
                <a:solidFill>
                  <a:schemeClr val="tx1"/>
                </a:solidFill>
                <a:latin typeface="Arial" charset="0"/>
              </a:defRPr>
            </a:lvl6pPr>
            <a:lvl7pPr marL="2971800" indent="-228600" defTabSz="955675" eaLnBrk="0" fontAlgn="base" hangingPunct="0">
              <a:spcBef>
                <a:spcPct val="0"/>
              </a:spcBef>
              <a:spcAft>
                <a:spcPct val="0"/>
              </a:spcAft>
              <a:defRPr sz="1000">
                <a:solidFill>
                  <a:schemeClr val="tx1"/>
                </a:solidFill>
                <a:latin typeface="Arial" charset="0"/>
              </a:defRPr>
            </a:lvl7pPr>
            <a:lvl8pPr marL="3429000" indent="-228600" defTabSz="955675" eaLnBrk="0" fontAlgn="base" hangingPunct="0">
              <a:spcBef>
                <a:spcPct val="0"/>
              </a:spcBef>
              <a:spcAft>
                <a:spcPct val="0"/>
              </a:spcAft>
              <a:defRPr sz="1000">
                <a:solidFill>
                  <a:schemeClr val="tx1"/>
                </a:solidFill>
                <a:latin typeface="Arial" charset="0"/>
              </a:defRPr>
            </a:lvl8pPr>
            <a:lvl9pPr marL="3886200" indent="-228600" defTabSz="955675" eaLnBrk="0" fontAlgn="base" hangingPunct="0">
              <a:spcBef>
                <a:spcPct val="0"/>
              </a:spcBef>
              <a:spcAft>
                <a:spcPct val="0"/>
              </a:spcAft>
              <a:defRPr sz="1000">
                <a:solidFill>
                  <a:schemeClr val="tx1"/>
                </a:solidFill>
                <a:latin typeface="Arial" charset="0"/>
              </a:defRPr>
            </a:lvl9pPr>
          </a:lstStyle>
          <a:p>
            <a:pPr eaLnBrk="1" hangingPunct="1">
              <a:spcBef>
                <a:spcPct val="50000"/>
              </a:spcBef>
            </a:pPr>
            <a:endParaRPr lang="de-DE" sz="600">
              <a:latin typeface="Verdana" pitchFamily="34" charset="0"/>
            </a:endParaRPr>
          </a:p>
        </p:txBody>
      </p:sp>
    </p:spTree>
    <p:extLst>
      <p:ext uri="{BB962C8B-B14F-4D97-AF65-F5344CB8AC3E}">
        <p14:creationId xmlns:p14="http://schemas.microsoft.com/office/powerpoint/2010/main" val="21986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300038" y="460375"/>
            <a:ext cx="7113588" cy="4002088"/>
          </a:xfrm>
          <a:ln/>
        </p:spPr>
      </p:sp>
    </p:spTree>
    <p:extLst>
      <p:ext uri="{BB962C8B-B14F-4D97-AF65-F5344CB8AC3E}">
        <p14:creationId xmlns:p14="http://schemas.microsoft.com/office/powerpoint/2010/main" val="202958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4420" y="188914"/>
            <a:ext cx="9935633" cy="509587"/>
          </a:xfrm>
          <a:prstGeom prst="rect">
            <a:avLst/>
          </a:prstGeom>
        </p:spPr>
        <p:txBody>
          <a:bodyPr/>
          <a:lstStyle>
            <a:lvl1pPr algn="l">
              <a:defRPr sz="3200">
                <a:solidFill>
                  <a:schemeClr val="tx2">
                    <a:lumMod val="75000"/>
                  </a:schemeClr>
                </a:solidFill>
              </a:defRPr>
            </a:lvl1pPr>
          </a:lstStyle>
          <a:p>
            <a:r>
              <a:rPr lang="de-DE" dirty="0"/>
              <a:t>Titelmasterformat durch Klicken bearbeiten</a:t>
            </a:r>
          </a:p>
        </p:txBody>
      </p:sp>
      <p:sp>
        <p:nvSpPr>
          <p:cNvPr id="3" name="Textplatzhalter 2"/>
          <p:cNvSpPr>
            <a:spLocks noGrp="1"/>
          </p:cNvSpPr>
          <p:nvPr>
            <p:ph type="body" sz="half" idx="1"/>
          </p:nvPr>
        </p:nvSpPr>
        <p:spPr>
          <a:xfrm>
            <a:off x="624420" y="1268419"/>
            <a:ext cx="5249333" cy="478948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quarter" idx="2"/>
          </p:nvPr>
        </p:nvSpPr>
        <p:spPr>
          <a:xfrm>
            <a:off x="6076952" y="1268420"/>
            <a:ext cx="5251449" cy="231775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076952" y="3738571"/>
            <a:ext cx="5251449" cy="2319337"/>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74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Cover Page 2">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B4296566-9C63-90FB-4FA7-B504F4FD18F7}"/>
              </a:ext>
            </a:extLst>
          </p:cNvPr>
          <p:cNvPicPr>
            <a:picLocks noChangeAspect="1"/>
          </p:cNvPicPr>
          <p:nvPr/>
        </p:nvPicPr>
        <p:blipFill>
          <a:blip r:embed="rId2"/>
          <a:stretch>
            <a:fillRect/>
          </a:stretch>
        </p:blipFill>
        <p:spPr>
          <a:xfrm>
            <a:off x="6528047" y="262189"/>
            <a:ext cx="2808313" cy="1031830"/>
          </a:xfrm>
          <a:prstGeom prst="rect">
            <a:avLst/>
          </a:prstGeom>
        </p:spPr>
      </p:pic>
      <p:sp>
        <p:nvSpPr>
          <p:cNvPr id="2" name="Titel 1">
            <a:extLst>
              <a:ext uri="{FF2B5EF4-FFF2-40B4-BE49-F238E27FC236}">
                <a16:creationId xmlns:a16="http://schemas.microsoft.com/office/drawing/2014/main" id="{0D5CE847-3FB0-4E00-A09D-DA482A475139}"/>
              </a:ext>
            </a:extLst>
          </p:cNvPr>
          <p:cNvSpPr>
            <a:spLocks noGrp="1"/>
          </p:cNvSpPr>
          <p:nvPr>
            <p:ph type="ctrTitle"/>
          </p:nvPr>
        </p:nvSpPr>
        <p:spPr>
          <a:xfrm>
            <a:off x="6663143" y="2328643"/>
            <a:ext cx="4573182" cy="1856441"/>
          </a:xfrm>
          <a:noFill/>
        </p:spPr>
        <p:txBody>
          <a:bodyPr wrap="square" lIns="0" tIns="0" rIns="0" bIns="0" anchor="t" anchorCtr="0">
            <a:noAutofit/>
          </a:bodyPr>
          <a:lstStyle>
            <a:lvl1pPr algn="l">
              <a:lnSpc>
                <a:spcPct val="99000"/>
              </a:lnSpc>
              <a:defRPr sz="3850" cap="none" baseline="0">
                <a:solidFill>
                  <a:srgbClr val="46B7E9"/>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endParaRPr lang="de-DE"/>
          </a:p>
        </p:txBody>
      </p:sp>
      <p:sp>
        <p:nvSpPr>
          <p:cNvPr id="3" name="Untertitel 2">
            <a:extLst>
              <a:ext uri="{FF2B5EF4-FFF2-40B4-BE49-F238E27FC236}">
                <a16:creationId xmlns:a16="http://schemas.microsoft.com/office/drawing/2014/main" id="{7F04AC1A-5B95-4DEB-A4AA-89F7AC607AD3}"/>
              </a:ext>
            </a:extLst>
          </p:cNvPr>
          <p:cNvSpPr>
            <a:spLocks noGrp="1"/>
          </p:cNvSpPr>
          <p:nvPr>
            <p:ph type="subTitle" idx="1" hasCustomPrompt="1"/>
          </p:nvPr>
        </p:nvSpPr>
        <p:spPr>
          <a:xfrm>
            <a:off x="6661150" y="6094412"/>
            <a:ext cx="4575175" cy="244273"/>
          </a:xfrm>
        </p:spPr>
        <p:txBody>
          <a:bodyPr lIns="0" rIns="0" anchor="b" anchorCtr="0"/>
          <a:lstStyle>
            <a:lvl1pPr marL="0" indent="0" algn="l">
              <a:lnSpc>
                <a:spcPct val="107000"/>
              </a:lnSpc>
              <a:buNone/>
              <a:defRPr sz="1600" cap="all" baseline="0">
                <a:solidFill>
                  <a:srgbClr val="46B7E9"/>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err="1"/>
              <a:t>Editing</a:t>
            </a:r>
            <a:r>
              <a:rPr lang="de-DE"/>
              <a:t> </a:t>
            </a:r>
            <a:r>
              <a:rPr lang="de-DE" err="1"/>
              <a:t>the</a:t>
            </a:r>
            <a:r>
              <a:rPr lang="de-DE"/>
              <a:t> Master </a:t>
            </a:r>
            <a:r>
              <a:rPr lang="de-DE" err="1"/>
              <a:t>subtitle</a:t>
            </a:r>
            <a:r>
              <a:rPr lang="de-DE"/>
              <a:t> </a:t>
            </a:r>
            <a:r>
              <a:rPr lang="de-DE" err="1"/>
              <a:t>format</a:t>
            </a:r>
            <a:endParaRPr lang="de-DE"/>
          </a:p>
        </p:txBody>
      </p:sp>
      <p:sp>
        <p:nvSpPr>
          <p:cNvPr id="5" name="Rectangle 4">
            <a:extLst>
              <a:ext uri="{FF2B5EF4-FFF2-40B4-BE49-F238E27FC236}">
                <a16:creationId xmlns:a16="http://schemas.microsoft.com/office/drawing/2014/main" id="{F0F6679B-19F5-F7D9-9324-60A402B8CAD5}"/>
              </a:ext>
            </a:extLst>
          </p:cNvPr>
          <p:cNvSpPr/>
          <p:nvPr/>
        </p:nvSpPr>
        <p:spPr>
          <a:xfrm>
            <a:off x="0" y="0"/>
            <a:ext cx="6096000" cy="6858000"/>
          </a:xfrm>
          <a:prstGeom prst="rect">
            <a:avLst/>
          </a:prstGeom>
          <a:solidFill>
            <a:srgbClr val="46B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8" name="Picture 7" descr="Background pattern&#10;&#10;Description automatically generated">
            <a:extLst>
              <a:ext uri="{FF2B5EF4-FFF2-40B4-BE49-F238E27FC236}">
                <a16:creationId xmlns:a16="http://schemas.microsoft.com/office/drawing/2014/main" id="{91DB5B03-A6B3-0D25-7AF3-C5ECAADF1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4" y="0"/>
            <a:ext cx="6048266" cy="6858000"/>
          </a:xfrm>
          <a:prstGeom prst="rect">
            <a:avLst/>
          </a:prstGeom>
        </p:spPr>
      </p:pic>
      <p:pic>
        <p:nvPicPr>
          <p:cNvPr id="9" name="Picture 8">
            <a:extLst>
              <a:ext uri="{FF2B5EF4-FFF2-40B4-BE49-F238E27FC236}">
                <a16:creationId xmlns:a16="http://schemas.microsoft.com/office/drawing/2014/main" id="{DFEFA06A-CA6B-94B2-DCF3-E524DC373304}"/>
              </a:ext>
            </a:extLst>
          </p:cNvPr>
          <p:cNvPicPr>
            <a:picLocks noChangeAspect="1"/>
          </p:cNvPicPr>
          <p:nvPr/>
        </p:nvPicPr>
        <p:blipFill>
          <a:blip r:embed="rId4"/>
          <a:stretch>
            <a:fillRect/>
          </a:stretch>
        </p:blipFill>
        <p:spPr>
          <a:xfrm>
            <a:off x="1255833" y="454360"/>
            <a:ext cx="3199613" cy="5949280"/>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FBABF31F-D7D4-330E-F2C8-33C11B4293AD}"/>
              </a:ext>
            </a:extLst>
          </p:cNvPr>
          <p:cNvPicPr>
            <a:picLocks noChangeAspect="1"/>
          </p:cNvPicPr>
          <p:nvPr userDrawn="1"/>
        </p:nvPicPr>
        <p:blipFill>
          <a:blip r:embed="rId2"/>
          <a:stretch>
            <a:fillRect/>
          </a:stretch>
        </p:blipFill>
        <p:spPr>
          <a:xfrm>
            <a:off x="6528047" y="262189"/>
            <a:ext cx="2808313" cy="1031830"/>
          </a:xfrm>
          <a:prstGeom prst="rect">
            <a:avLst/>
          </a:prstGeom>
        </p:spPr>
      </p:pic>
      <p:sp>
        <p:nvSpPr>
          <p:cNvPr id="7" name="Rectangle 6">
            <a:extLst>
              <a:ext uri="{FF2B5EF4-FFF2-40B4-BE49-F238E27FC236}">
                <a16:creationId xmlns:a16="http://schemas.microsoft.com/office/drawing/2014/main" id="{0B128AD6-12CB-85E8-7939-406099A962CF}"/>
              </a:ext>
            </a:extLst>
          </p:cNvPr>
          <p:cNvSpPr/>
          <p:nvPr userDrawn="1"/>
        </p:nvSpPr>
        <p:spPr>
          <a:xfrm>
            <a:off x="0" y="0"/>
            <a:ext cx="6096000" cy="6858000"/>
          </a:xfrm>
          <a:prstGeom prst="rect">
            <a:avLst/>
          </a:prstGeom>
          <a:solidFill>
            <a:srgbClr val="46B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 name="Picture 9" descr="Background pattern&#10;&#10;Description automatically generated">
            <a:extLst>
              <a:ext uri="{FF2B5EF4-FFF2-40B4-BE49-F238E27FC236}">
                <a16:creationId xmlns:a16="http://schemas.microsoft.com/office/drawing/2014/main" id="{5CB3F939-CAEF-15C8-35B7-C358C2747E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34" y="0"/>
            <a:ext cx="6048266" cy="6858000"/>
          </a:xfrm>
          <a:prstGeom prst="rect">
            <a:avLst/>
          </a:prstGeom>
        </p:spPr>
      </p:pic>
      <p:pic>
        <p:nvPicPr>
          <p:cNvPr id="11" name="Picture 10">
            <a:extLst>
              <a:ext uri="{FF2B5EF4-FFF2-40B4-BE49-F238E27FC236}">
                <a16:creationId xmlns:a16="http://schemas.microsoft.com/office/drawing/2014/main" id="{9D284513-C438-E392-0300-0C2D4C5F823A}"/>
              </a:ext>
            </a:extLst>
          </p:cNvPr>
          <p:cNvPicPr>
            <a:picLocks noChangeAspect="1"/>
          </p:cNvPicPr>
          <p:nvPr userDrawn="1"/>
        </p:nvPicPr>
        <p:blipFill>
          <a:blip r:embed="rId4"/>
          <a:stretch>
            <a:fillRect/>
          </a:stretch>
        </p:blipFill>
        <p:spPr>
          <a:xfrm>
            <a:off x="1255833" y="454360"/>
            <a:ext cx="3199613" cy="5949280"/>
          </a:xfrm>
          <a:prstGeom prst="rect">
            <a:avLst/>
          </a:prstGeom>
        </p:spPr>
      </p:pic>
    </p:spTree>
    <p:extLst>
      <p:ext uri="{BB962C8B-B14F-4D97-AF65-F5344CB8AC3E}">
        <p14:creationId xmlns:p14="http://schemas.microsoft.com/office/powerpoint/2010/main" val="4435071"/>
      </p:ext>
    </p:extLst>
  </p:cSld>
  <p:clrMapOvr>
    <a:masterClrMapping/>
  </p:clrMapOvr>
  <p:extLst>
    <p:ext uri="{DCECCB84-F9BA-43D5-87BE-67443E8EF086}">
      <p15:sldGuideLst xmlns:p15="http://schemas.microsoft.com/office/powerpoint/2012/main">
        <p15:guide id="6" pos="3840">
          <p15:clr>
            <a:srgbClr val="FBAE40"/>
          </p15:clr>
        </p15:guide>
        <p15:guide id="7" pos="4196">
          <p15:clr>
            <a:srgbClr val="FBAE40"/>
          </p15:clr>
        </p15:guide>
        <p15:guide id="8" orient="horz" pos="1466">
          <p15:clr>
            <a:srgbClr val="FBAE40"/>
          </p15:clr>
        </p15:guide>
        <p15:guide id="9" orient="horz" pos="39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86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9811A2A-95D1-5659-144F-9CA041581599}"/>
              </a:ext>
            </a:extLst>
          </p:cNvPr>
          <p:cNvSpPr txBox="1"/>
          <p:nvPr userDrawn="1"/>
        </p:nvSpPr>
        <p:spPr>
          <a:xfrm>
            <a:off x="11132586" y="6472088"/>
            <a:ext cx="620377" cy="246221"/>
          </a:xfrm>
          <a:prstGeom prst="rect">
            <a:avLst/>
          </a:prstGeom>
          <a:noFill/>
        </p:spPr>
        <p:txBody>
          <a:bodyPr wrap="square" rtlCol="0">
            <a:spAutoFit/>
          </a:bodyPr>
          <a:lstStyle/>
          <a:p>
            <a:pPr algn="r" fontAlgn="auto">
              <a:spcBef>
                <a:spcPts val="0"/>
              </a:spcBef>
              <a:spcAft>
                <a:spcPts val="0"/>
              </a:spcAft>
            </a:pPr>
            <a:fld id="{E2B5F442-9695-451E-9DB3-A6E0600BFA32}" type="slidenum">
              <a:rPr lang="de-DE" sz="1000" smtClean="0">
                <a:solidFill>
                  <a:schemeClr val="tx1"/>
                </a:solidFill>
                <a:latin typeface="Calibri" panose="020F0502020204030204" pitchFamily="34" charset="0"/>
                <a:cs typeface="Calibri" panose="020F0502020204030204" pitchFamily="34" charset="0"/>
              </a:rPr>
              <a:pPr algn="r" fontAlgn="auto">
                <a:spcBef>
                  <a:spcPts val="0"/>
                </a:spcBef>
                <a:spcAft>
                  <a:spcPts val="0"/>
                </a:spcAft>
              </a:pPr>
              <a:t>‹Nr.›</a:t>
            </a:fld>
            <a:endParaRPr lang="de-DE" sz="1000" dirty="0">
              <a:solidFill>
                <a:schemeClr val="tx1"/>
              </a:solidFill>
              <a:latin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9EA84F40-4A9B-B1D2-4F03-471A734CB049}"/>
              </a:ext>
            </a:extLst>
          </p:cNvPr>
          <p:cNvSpPr/>
          <p:nvPr userDrawn="1"/>
        </p:nvSpPr>
        <p:spPr>
          <a:xfrm>
            <a:off x="3287688" y="6474426"/>
            <a:ext cx="8014590" cy="24622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kern="1200" dirty="0" err="1">
                <a:solidFill>
                  <a:schemeClr val="tx1"/>
                </a:solidFill>
                <a:latin typeface="Calibri" panose="020F0502020204030204" pitchFamily="34" charset="0"/>
                <a:ea typeface="+mn-ea"/>
                <a:cs typeface="Calibri" panose="020F0502020204030204" pitchFamily="34" charset="0"/>
              </a:rPr>
              <a:t>Arbeitstitel</a:t>
            </a:r>
            <a:r>
              <a:rPr lang="en-US" sz="1000" kern="1200" dirty="0">
                <a:solidFill>
                  <a:schemeClr val="tx1"/>
                </a:solidFill>
                <a:latin typeface="Calibri" panose="020F0502020204030204" pitchFamily="34" charset="0"/>
                <a:ea typeface="+mn-ea"/>
                <a:cs typeface="Calibri" panose="020F0502020204030204" pitchFamily="34" charset="0"/>
              </a:rPr>
              <a:t> </a:t>
            </a:r>
            <a:r>
              <a:rPr lang="de-DE" sz="1000" kern="1200" dirty="0">
                <a:solidFill>
                  <a:schemeClr val="tx1"/>
                </a:solidFill>
                <a:latin typeface="Calibri" panose="020F0502020204030204" pitchFamily="34" charset="0"/>
                <a:ea typeface="+mn-ea"/>
                <a:cs typeface="Calibri" panose="020F0502020204030204" pitchFamily="34" charset="0"/>
              </a:rPr>
              <a:t>der PSW| </a:t>
            </a:r>
            <a:r>
              <a:rPr lang="en-US" sz="1000" kern="1200" dirty="0" err="1">
                <a:solidFill>
                  <a:schemeClr val="tx1"/>
                </a:solidFill>
                <a:latin typeface="Calibri" panose="020F0502020204030204" pitchFamily="34" charset="0"/>
                <a:ea typeface="+mn-ea"/>
                <a:cs typeface="Calibri" panose="020F0502020204030204" pitchFamily="34" charset="0"/>
              </a:rPr>
              <a:t>Vorname</a:t>
            </a:r>
            <a:r>
              <a:rPr lang="en-US" sz="1000" kern="1200" dirty="0">
                <a:solidFill>
                  <a:schemeClr val="tx1"/>
                </a:solidFill>
                <a:latin typeface="Calibri" panose="020F0502020204030204" pitchFamily="34" charset="0"/>
                <a:ea typeface="+mn-ea"/>
                <a:cs typeface="Calibri" panose="020F0502020204030204" pitchFamily="34" charset="0"/>
              </a:rPr>
              <a:t> </a:t>
            </a:r>
            <a:r>
              <a:rPr lang="en-US" sz="1000" kern="1200" dirty="0" err="1">
                <a:solidFill>
                  <a:schemeClr val="tx1"/>
                </a:solidFill>
                <a:latin typeface="Calibri" panose="020F0502020204030204" pitchFamily="34" charset="0"/>
                <a:ea typeface="+mn-ea"/>
                <a:cs typeface="Calibri" panose="020F0502020204030204" pitchFamily="34" charset="0"/>
              </a:rPr>
              <a:t>Nachname</a:t>
            </a:r>
            <a:endParaRPr lang="de-DE" sz="1000" dirty="0">
              <a:solidFill>
                <a:schemeClr val="tx1"/>
              </a:solidFill>
              <a:latin typeface="Calibri" panose="020F0502020204030204" pitchFamily="34" charset="0"/>
              <a:cs typeface="Calibri" panose="020F0502020204030204" pitchFamily="34" charset="0"/>
            </a:endParaRPr>
          </a:p>
        </p:txBody>
      </p:sp>
      <p:pic>
        <p:nvPicPr>
          <p:cNvPr id="4" name="Picture 7" descr="Graphical user interface&#10;&#10;Description automatically generated with medium confidence">
            <a:extLst>
              <a:ext uri="{FF2B5EF4-FFF2-40B4-BE49-F238E27FC236}">
                <a16:creationId xmlns:a16="http://schemas.microsoft.com/office/drawing/2014/main" id="{BB8A381E-532F-8423-21A3-129BF3F9189F}"/>
              </a:ext>
            </a:extLst>
          </p:cNvPr>
          <p:cNvPicPr>
            <a:picLocks noChangeAspect="1"/>
          </p:cNvPicPr>
          <p:nvPr userDrawn="1"/>
        </p:nvPicPr>
        <p:blipFill>
          <a:blip r:embed="rId5"/>
          <a:stretch>
            <a:fillRect/>
          </a:stretch>
        </p:blipFill>
        <p:spPr>
          <a:xfrm>
            <a:off x="9722070" y="0"/>
            <a:ext cx="2284400" cy="839334"/>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96" r:id="rId2"/>
    <p:sldLayoutId id="2147483697"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4"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2" indent="-34288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7">
            <a:extLst>
              <a:ext uri="{FF2B5EF4-FFF2-40B4-BE49-F238E27FC236}">
                <a16:creationId xmlns:a16="http://schemas.microsoft.com/office/drawing/2014/main" id="{8A7AE53E-0166-B880-E4DD-BCE9B6234599}"/>
              </a:ext>
            </a:extLst>
          </p:cNvPr>
          <p:cNvSpPr>
            <a:spLocks noGrp="1"/>
          </p:cNvSpPr>
          <p:nvPr>
            <p:ph type="ctrTitle"/>
          </p:nvPr>
        </p:nvSpPr>
        <p:spPr>
          <a:xfrm>
            <a:off x="6657160" y="1700808"/>
            <a:ext cx="5343495" cy="3744415"/>
          </a:xfrm>
        </p:spPr>
        <p:txBody>
          <a:bodyPr/>
          <a:lstStyle/>
          <a:p>
            <a:r>
              <a:rPr lang="en-US" sz="2800" b="1" spc="50" dirty="0" err="1">
                <a:latin typeface="Arial" panose="020B0604020202020204" pitchFamily="34" charset="0"/>
                <a:cs typeface="Arial" panose="020B0604020202020204" pitchFamily="34" charset="0"/>
              </a:rPr>
              <a:t>Arbeitstitel</a:t>
            </a:r>
            <a:r>
              <a:rPr lang="en-US" sz="2800" b="1" spc="50" dirty="0">
                <a:latin typeface="Arial" panose="020B0604020202020204" pitchFamily="34" charset="0"/>
                <a:cs typeface="Arial" panose="020B0604020202020204" pitchFamily="34" charset="0"/>
              </a:rPr>
              <a:t> der PSA</a:t>
            </a:r>
            <a:br>
              <a:rPr lang="de-DE" sz="3200" b="1" spc="50" dirty="0">
                <a:latin typeface="Arial" panose="020B0604020202020204" pitchFamily="34" charset="0"/>
                <a:cs typeface="Arial" panose="020B0604020202020204" pitchFamily="34" charset="0"/>
              </a:rPr>
            </a:br>
            <a:br>
              <a:rPr lang="de-DE" sz="3200" b="1" spc="50" dirty="0">
                <a:latin typeface="Arial" panose="020B0604020202020204" pitchFamily="34" charset="0"/>
                <a:cs typeface="Arial" panose="020B0604020202020204" pitchFamily="34" charset="0"/>
              </a:rPr>
            </a:br>
            <a:br>
              <a:rPr lang="en-US" sz="4400" kern="0" dirty="0">
                <a:solidFill>
                  <a:schemeClr val="tx1"/>
                </a:solidFill>
                <a:latin typeface="Arial" panose="020B0604020202020204" pitchFamily="34" charset="0"/>
                <a:cs typeface="Arial" panose="020B0604020202020204" pitchFamily="34" charset="0"/>
              </a:rPr>
            </a:br>
            <a:br>
              <a:rPr lang="en-US" sz="3200" kern="0" dirty="0">
                <a:solidFill>
                  <a:schemeClr val="tx1"/>
                </a:solidFill>
                <a:latin typeface="Arial" panose="020B0604020202020204" pitchFamily="34" charset="0"/>
                <a:cs typeface="Arial" panose="020B0604020202020204" pitchFamily="34" charset="0"/>
              </a:rPr>
            </a:br>
            <a:r>
              <a:rPr lang="en-US" sz="1800" kern="0" dirty="0" err="1">
                <a:solidFill>
                  <a:schemeClr val="tx1"/>
                </a:solidFill>
                <a:latin typeface="Arial" panose="020B0604020202020204" pitchFamily="34" charset="0"/>
                <a:cs typeface="Arial" panose="020B0604020202020204" pitchFamily="34" charset="0"/>
              </a:rPr>
              <a:t>Studierende</a:t>
            </a:r>
            <a:r>
              <a:rPr lang="en-US" sz="1800" kern="0" dirty="0">
                <a:solidFill>
                  <a:schemeClr val="tx1"/>
                </a:solidFill>
                <a:latin typeface="Arial" panose="020B0604020202020204" pitchFamily="34" charset="0"/>
                <a:cs typeface="Arial" panose="020B0604020202020204" pitchFamily="34" charset="0"/>
              </a:rPr>
              <a:t>*r: 	</a:t>
            </a:r>
            <a:r>
              <a:rPr lang="en-US" sz="1800" kern="0" dirty="0" err="1">
                <a:solidFill>
                  <a:schemeClr val="tx1"/>
                </a:solidFill>
                <a:latin typeface="Arial" panose="020B0604020202020204" pitchFamily="34" charset="0"/>
                <a:cs typeface="Arial" panose="020B0604020202020204" pitchFamily="34" charset="0"/>
              </a:rPr>
              <a:t>Vorname</a:t>
            </a:r>
            <a:r>
              <a:rPr lang="en-US" sz="1800" kern="0" dirty="0">
                <a:solidFill>
                  <a:schemeClr val="tx1"/>
                </a:solidFill>
                <a:latin typeface="Arial" panose="020B0604020202020204" pitchFamily="34" charset="0"/>
                <a:cs typeface="Arial" panose="020B0604020202020204" pitchFamily="34" charset="0"/>
              </a:rPr>
              <a:t> </a:t>
            </a:r>
            <a:r>
              <a:rPr lang="en-US" sz="1800" kern="0" dirty="0" err="1">
                <a:solidFill>
                  <a:schemeClr val="tx1"/>
                </a:solidFill>
                <a:latin typeface="Arial" panose="020B0604020202020204" pitchFamily="34" charset="0"/>
                <a:cs typeface="Arial" panose="020B0604020202020204" pitchFamily="34" charset="0"/>
              </a:rPr>
              <a:t>Nachname</a:t>
            </a:r>
            <a:br>
              <a:rPr lang="en-US" sz="1800" kern="0" dirty="0">
                <a:solidFill>
                  <a:schemeClr val="tx1"/>
                </a:solidFill>
                <a:latin typeface="Arial" panose="020B0604020202020204" pitchFamily="34" charset="0"/>
                <a:cs typeface="Arial" panose="020B0604020202020204" pitchFamily="34" charset="0"/>
              </a:rPr>
            </a:br>
            <a:r>
              <a:rPr lang="en-US" sz="1800" kern="0" dirty="0" err="1">
                <a:solidFill>
                  <a:schemeClr val="tx1"/>
                </a:solidFill>
                <a:latin typeface="Arial" panose="020B0604020202020204" pitchFamily="34" charset="0"/>
                <a:cs typeface="Arial" panose="020B0604020202020204" pitchFamily="34" charset="0"/>
              </a:rPr>
              <a:t>Projektcoach</a:t>
            </a:r>
            <a:r>
              <a:rPr lang="en-US" sz="1800" kern="0" dirty="0">
                <a:solidFill>
                  <a:schemeClr val="tx1"/>
                </a:solidFill>
                <a:latin typeface="Arial" panose="020B0604020202020204" pitchFamily="34" charset="0"/>
                <a:cs typeface="Arial" panose="020B0604020202020204" pitchFamily="34" charset="0"/>
              </a:rPr>
              <a:t>*in: 	</a:t>
            </a:r>
            <a:r>
              <a:rPr lang="en-US" sz="1800" kern="0" dirty="0" err="1">
                <a:solidFill>
                  <a:schemeClr val="tx1"/>
                </a:solidFill>
                <a:latin typeface="Arial" panose="020B0604020202020204" pitchFamily="34" charset="0"/>
                <a:cs typeface="Arial" panose="020B0604020202020204" pitchFamily="34" charset="0"/>
              </a:rPr>
              <a:t>Vorname</a:t>
            </a:r>
            <a:r>
              <a:rPr lang="en-US" sz="1800" kern="0" dirty="0">
                <a:solidFill>
                  <a:schemeClr val="tx1"/>
                </a:solidFill>
                <a:latin typeface="Arial" panose="020B0604020202020204" pitchFamily="34" charset="0"/>
                <a:cs typeface="Arial" panose="020B0604020202020204" pitchFamily="34" charset="0"/>
              </a:rPr>
              <a:t> </a:t>
            </a:r>
            <a:r>
              <a:rPr lang="en-US" sz="1800" kern="0" dirty="0" err="1">
                <a:solidFill>
                  <a:schemeClr val="tx1"/>
                </a:solidFill>
                <a:latin typeface="Arial" panose="020B0604020202020204" pitchFamily="34" charset="0"/>
                <a:cs typeface="Arial" panose="020B0604020202020204" pitchFamily="34" charset="0"/>
              </a:rPr>
              <a:t>Nachname</a:t>
            </a:r>
            <a:br>
              <a:rPr lang="en-US" sz="1800" kern="0" dirty="0">
                <a:solidFill>
                  <a:schemeClr val="tx1"/>
                </a:solidFill>
                <a:latin typeface="Arial" panose="020B0604020202020204" pitchFamily="34" charset="0"/>
                <a:cs typeface="Arial" panose="020B0604020202020204" pitchFamily="34" charset="0"/>
              </a:rPr>
            </a:br>
            <a:br>
              <a:rPr lang="en-US" sz="1800" kern="0" dirty="0">
                <a:solidFill>
                  <a:schemeClr val="tx1"/>
                </a:solidFill>
                <a:latin typeface="Arial" panose="020B0604020202020204" pitchFamily="34" charset="0"/>
                <a:cs typeface="Arial" panose="020B0604020202020204" pitchFamily="34" charset="0"/>
              </a:rPr>
            </a:br>
            <a:r>
              <a:rPr lang="en-US" sz="1800" kern="0" dirty="0">
                <a:solidFill>
                  <a:schemeClr val="tx1"/>
                </a:solidFill>
                <a:latin typeface="Arial" panose="020B0604020202020204" pitchFamily="34" charset="0"/>
                <a:cs typeface="Arial" panose="020B0604020202020204" pitchFamily="34" charset="0"/>
              </a:rPr>
              <a:t>Datum:		</a:t>
            </a:r>
            <a:r>
              <a:rPr lang="en-US" sz="1800" kern="0" dirty="0" err="1">
                <a:solidFill>
                  <a:schemeClr val="tx1"/>
                </a:solidFill>
                <a:latin typeface="Arial" panose="020B0604020202020204" pitchFamily="34" charset="0"/>
                <a:cs typeface="Arial" panose="020B0604020202020204" pitchFamily="34" charset="0"/>
              </a:rPr>
              <a:t>xx.xx.xxxx</a:t>
            </a:r>
            <a:br>
              <a:rPr lang="en-US" sz="3200" kern="0" dirty="0">
                <a:solidFill>
                  <a:schemeClr val="tx1"/>
                </a:solidFill>
                <a:latin typeface="Arial" panose="020B0604020202020204" pitchFamily="34" charset="0"/>
                <a:cs typeface="Arial" panose="020B0604020202020204" pitchFamily="34" charset="0"/>
              </a:rPr>
            </a:br>
            <a:br>
              <a:rPr lang="de-DE" sz="3200" kern="0" dirty="0">
                <a:solidFill>
                  <a:schemeClr val="tx1"/>
                </a:solidFill>
                <a:latin typeface="Arial" panose="020B0604020202020204" pitchFamily="34" charset="0"/>
                <a:cs typeface="Arial" panose="020B0604020202020204" pitchFamily="34" charset="0"/>
              </a:rPr>
            </a:br>
            <a:endParaRPr lang="de-DE" sz="3200" cap="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80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18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2" y="1428800"/>
            <a:ext cx="10395237" cy="4462760"/>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de-DE" dirty="0">
                <a:latin typeface="Arial" panose="020B0604020202020204" pitchFamily="34" charset="0"/>
                <a:cs typeface="Arial" panose="020B0604020202020204" pitchFamily="34" charset="0"/>
              </a:rPr>
              <a:t>Sie können diese S-Next Vorlage für die Struktur Ihrer PSA-Präsentation verwenden. Sie können aber auch ein anderes Layout nach Ihren eigenen Vorstellungen wählen. Abwechslung ist durchaus erwünscht. </a:t>
            </a:r>
          </a:p>
          <a:p>
            <a:pPr marL="285750" indent="-285750">
              <a:spcAft>
                <a:spcPts val="1200"/>
              </a:spcAft>
              <a:buFont typeface="Wingdings" panose="05000000000000000000" pitchFamily="2" charset="2"/>
              <a:buChar char="§"/>
            </a:pPr>
            <a:r>
              <a:rPr lang="de-DE" dirty="0">
                <a:latin typeface="Arial" panose="020B0604020202020204" pitchFamily="34" charset="0"/>
                <a:cs typeface="Arial" panose="020B0604020202020204" pitchFamily="34" charset="0"/>
              </a:rPr>
              <a:t>Was Sie jedoch nicht ändern dürfen, sind die folgenden Themen und die Reihenfolge der Themen. Jedes Thema sollte in Ihrer PSA-Präsentation explizit angesprochen werden – so wie es auch in der PSA angesprochen werden muss. </a:t>
            </a:r>
          </a:p>
          <a:p>
            <a:pPr marL="285750" indent="-285750">
              <a:spcAft>
                <a:spcPts val="1200"/>
              </a:spcAft>
              <a:buFont typeface="Wingdings" panose="05000000000000000000" pitchFamily="2" charset="2"/>
              <a:buChar char="§"/>
            </a:pPr>
            <a:r>
              <a:rPr lang="de-DE" dirty="0">
                <a:latin typeface="Arial" panose="020B0604020202020204" pitchFamily="34" charset="0"/>
                <a:cs typeface="Arial" panose="020B0604020202020204" pitchFamily="34" charset="0"/>
              </a:rPr>
              <a:t>Sie haben auch die Möglichkeit, an einzelnen Stellen mehrere Optionen vorzustellen, wenn Sie noch offene Fragen haben. </a:t>
            </a:r>
          </a:p>
          <a:p>
            <a:pPr marL="285750" indent="-285750">
              <a:spcAft>
                <a:spcPts val="1200"/>
              </a:spcAft>
              <a:buFont typeface="Wingdings" panose="05000000000000000000" pitchFamily="2" charset="2"/>
              <a:buChar char="§"/>
            </a:pPr>
            <a:r>
              <a:rPr lang="de-DE" dirty="0">
                <a:latin typeface="Arial" panose="020B0604020202020204" pitchFamily="34" charset="0"/>
                <a:cs typeface="Arial" panose="020B0604020202020204" pitchFamily="34" charset="0"/>
              </a:rPr>
              <a:t>Die PSA-Präsentation muss nicht auf alles eine endgültige Antwort geben. Sie muss aber eine Grundlage für die Diskussion bieten. </a:t>
            </a:r>
          </a:p>
          <a:p>
            <a:pPr marL="285750" indent="-285750">
              <a:spcAft>
                <a:spcPts val="1200"/>
              </a:spcAft>
              <a:buFont typeface="Wingdings" panose="05000000000000000000" pitchFamily="2" charset="2"/>
              <a:buChar char="§"/>
            </a:pPr>
            <a:r>
              <a:rPr lang="de-DE" dirty="0">
                <a:latin typeface="Arial" panose="020B0604020202020204" pitchFamily="34" charset="0"/>
                <a:cs typeface="Arial" panose="020B0604020202020204" pitchFamily="34" charset="0"/>
              </a:rPr>
              <a:t>Bitte entfernen Sie diese Folie mit Vorbemerkungen aus Ihrer Präsentation.</a:t>
            </a:r>
          </a:p>
          <a:p>
            <a:pPr marL="285750" indent="-285750">
              <a:spcAft>
                <a:spcPts val="1200"/>
              </a:spcAft>
              <a:buFont typeface="Wingdings" panose="05000000000000000000" pitchFamily="2" charset="2"/>
              <a:buChar char="§"/>
            </a:pPr>
            <a:r>
              <a:rPr lang="de-DE" dirty="0">
                <a:latin typeface="Arial" panose="020B0604020202020204" pitchFamily="34" charset="0"/>
                <a:cs typeface="Arial" panose="020B0604020202020204" pitchFamily="34" charset="0"/>
              </a:rPr>
              <a:t>Ihre Präsentation sollte 5 bis max. 10 Minuten dauern. Bitte beachten Sie, dass Ihr Foliensatz daher maximal 10 Folien umfassen sollte.</a:t>
            </a:r>
            <a:endParaRPr lang="en-US"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err="1">
                <a:latin typeface="Arial" panose="020B0604020202020204" pitchFamily="34" charset="0"/>
                <a:cs typeface="Arial" panose="020B0604020202020204" pitchFamily="34" charset="0"/>
              </a:rPr>
              <a:t>Vorbemerkungen</a:t>
            </a:r>
            <a:endParaRPr lang="de-DE" sz="28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06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2523768"/>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de-DE" b="1" kern="0" dirty="0">
                <a:latin typeface="Arial" panose="020B0604020202020204" pitchFamily="34" charset="0"/>
                <a:cs typeface="Arial" panose="020B0604020202020204" pitchFamily="34" charset="0"/>
              </a:rPr>
              <a:t>Das Problem / die Herausforderung
Die Art des Problems / der Herausforderung 
Eigentümer*innen des Problems / der Herausforderung
Adressat*innen für Handlungsempfehlungen 
Ideen für die Forschungsfrage der Thesis</a:t>
            </a:r>
            <a:endParaRPr lang="de-DE" sz="1800" b="1" kern="0" dirty="0">
              <a:latin typeface="Arial" panose="020B0604020202020204" pitchFamily="34" charset="0"/>
              <a:ea typeface="+mn-ea"/>
              <a:cs typeface="Arial" panose="020B0604020202020204" pitchFamily="34" charset="0"/>
            </a:endParaRPr>
          </a:p>
          <a:p>
            <a:pPr marL="285750" indent="-285750">
              <a:spcAft>
                <a:spcPts val="12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Agenda</a:t>
            </a:r>
            <a:endParaRPr lang="de-DE" sz="2800" b="1" kern="0" dirty="0">
              <a:latin typeface="Arial" panose="020B0604020202020204" pitchFamily="34" charset="0"/>
              <a:ea typeface="+mn-ea"/>
              <a:cs typeface="Arial" panose="020B0604020202020204" pitchFamily="34" charset="0"/>
            </a:endParaRPr>
          </a:p>
        </p:txBody>
      </p:sp>
      <p:sp>
        <p:nvSpPr>
          <p:cNvPr id="4" name="Textfeld 3">
            <a:extLst>
              <a:ext uri="{FF2B5EF4-FFF2-40B4-BE49-F238E27FC236}">
                <a16:creationId xmlns:a16="http://schemas.microsoft.com/office/drawing/2014/main" id="{BD1D57EB-9E93-A887-EEDD-5C79E92E745A}"/>
              </a:ext>
            </a:extLst>
          </p:cNvPr>
          <p:cNvSpPr txBox="1"/>
          <p:nvPr/>
        </p:nvSpPr>
        <p:spPr>
          <a:xfrm>
            <a:off x="1101363" y="4293096"/>
            <a:ext cx="10323229" cy="1200329"/>
          </a:xfrm>
          <a:prstGeom prst="rect">
            <a:avLst/>
          </a:prstGeom>
          <a:noFill/>
        </p:spPr>
        <p:txBody>
          <a:bodyPr wrap="square" rtlCol="0">
            <a:spAutoFit/>
          </a:bodyPr>
          <a:lstStyle/>
          <a:p>
            <a:r>
              <a:rPr lang="de-DE" dirty="0"/>
              <a:t>Hinweis: Im Gegensatz zu PSA selbst werden in der Group Project Session (GPS) nur die Problemstellung und die Forschungsfragen präsentiert und diskutiert. Die wissenschaftlichen Theorien und Forschungsmethoden werden daher in der GPS nicht vorgestellt und diskutiert – auch wenn beide Teile der PSA sein werden</a:t>
            </a:r>
            <a:r>
              <a:rPr lang="en-US" dirty="0"/>
              <a:t>. </a:t>
            </a:r>
            <a:endParaRPr lang="de-DE" dirty="0"/>
          </a:p>
        </p:txBody>
      </p:sp>
    </p:spTree>
    <p:extLst>
      <p:ext uri="{BB962C8B-B14F-4D97-AF65-F5344CB8AC3E}">
        <p14:creationId xmlns:p14="http://schemas.microsoft.com/office/powerpoint/2010/main" val="307921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3" y="704830"/>
            <a:ext cx="6097712"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Das Problem / die </a:t>
            </a:r>
            <a:r>
              <a:rPr lang="en-US" sz="2400" b="1" kern="0" dirty="0" err="1">
                <a:latin typeface="Arial" panose="020B0604020202020204" pitchFamily="34" charset="0"/>
                <a:cs typeface="Arial" panose="020B0604020202020204" pitchFamily="34" charset="0"/>
              </a:rPr>
              <a:t>Herausforderung</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475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835532"/>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2" y="704830"/>
            <a:ext cx="7658933" cy="830997"/>
          </a:xfrm>
          <a:prstGeom prst="rect">
            <a:avLst/>
          </a:prstGeom>
          <a:noFill/>
        </p:spPr>
        <p:txBody>
          <a:bodyPr wrap="square">
            <a:spAutoFit/>
          </a:bodyPr>
          <a:lstStyle/>
          <a:p>
            <a:pPr>
              <a:lnSpc>
                <a:spcPct val="100000"/>
              </a:lnSpc>
              <a:defRPr/>
            </a:pPr>
            <a:r>
              <a:rPr lang="de-DE" sz="2400" b="1" kern="0" dirty="0">
                <a:latin typeface="Arial" panose="020B0604020202020204" pitchFamily="34" charset="0"/>
                <a:cs typeface="Arial" panose="020B0604020202020204" pitchFamily="34" charset="0"/>
              </a:rPr>
              <a:t>Die Art des Problems / der Herausforderung (Schwierigkeit, Sorge, Neugierde)</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569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340768"/>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2" y="704830"/>
            <a:ext cx="8234997" cy="461665"/>
          </a:xfrm>
          <a:prstGeom prst="rect">
            <a:avLst/>
          </a:prstGeom>
          <a:noFill/>
        </p:spPr>
        <p:txBody>
          <a:bodyPr wrap="square">
            <a:spAutoFit/>
          </a:bodyPr>
          <a:lstStyle/>
          <a:p>
            <a:pPr>
              <a:lnSpc>
                <a:spcPct val="100000"/>
              </a:lnSpc>
              <a:defRPr/>
            </a:pPr>
            <a:r>
              <a:rPr lang="en-US" sz="2400" b="1" kern="0" dirty="0" err="1">
                <a:latin typeface="Arial" panose="020B0604020202020204" pitchFamily="34" charset="0"/>
                <a:cs typeface="Arial" panose="020B0604020202020204" pitchFamily="34" charset="0"/>
              </a:rPr>
              <a:t>Eigentümer</a:t>
            </a:r>
            <a:r>
              <a:rPr lang="en-US" sz="2400" b="1" kern="0" dirty="0">
                <a:latin typeface="Arial" panose="020B0604020202020204" pitchFamily="34" charset="0"/>
                <a:cs typeface="Arial" panose="020B0604020202020204" pitchFamily="34" charset="0"/>
              </a:rPr>
              <a:t>*</a:t>
            </a:r>
            <a:r>
              <a:rPr lang="en-US" sz="2400" b="1" kern="0" dirty="0" err="1">
                <a:latin typeface="Arial" panose="020B0604020202020204" pitchFamily="34" charset="0"/>
                <a:cs typeface="Arial" panose="020B0604020202020204" pitchFamily="34" charset="0"/>
              </a:rPr>
              <a:t>innen</a:t>
            </a:r>
            <a:r>
              <a:rPr lang="en-US" sz="2400" b="1" kern="0" dirty="0">
                <a:latin typeface="Arial" panose="020B0604020202020204" pitchFamily="34" charset="0"/>
                <a:cs typeface="Arial" panose="020B0604020202020204" pitchFamily="34" charset="0"/>
              </a:rPr>
              <a:t> </a:t>
            </a:r>
            <a:r>
              <a:rPr lang="de-DE" sz="2400" b="1" kern="0" dirty="0">
                <a:latin typeface="Arial" panose="020B0604020202020204" pitchFamily="34" charset="0"/>
                <a:cs typeface="Arial" panose="020B0604020202020204" pitchFamily="34" charset="0"/>
              </a:rPr>
              <a:t>des Problems / der Herausforderung</a:t>
            </a:r>
            <a:endParaRPr lang="de-DE" sz="2400" b="1" kern="0" dirty="0">
              <a:latin typeface="Arial" panose="020B0604020202020204" pitchFamily="34" charset="0"/>
              <a:ea typeface="+mn-ea"/>
              <a:cs typeface="Arial" panose="020B0604020202020204" pitchFamily="34" charset="0"/>
            </a:endParaRPr>
          </a:p>
        </p:txBody>
      </p:sp>
      <p:sp>
        <p:nvSpPr>
          <p:cNvPr id="4" name="Textfeld 3">
            <a:extLst>
              <a:ext uri="{FF2B5EF4-FFF2-40B4-BE49-F238E27FC236}">
                <a16:creationId xmlns:a16="http://schemas.microsoft.com/office/drawing/2014/main" id="{E7E74CDC-1732-C8E1-E0B7-163CC5C70447}"/>
              </a:ext>
            </a:extLst>
          </p:cNvPr>
          <p:cNvSpPr txBox="1"/>
          <p:nvPr/>
        </p:nvSpPr>
        <p:spPr>
          <a:xfrm>
            <a:off x="1095063" y="4033982"/>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5" name="Textfeld 4">
            <a:extLst>
              <a:ext uri="{FF2B5EF4-FFF2-40B4-BE49-F238E27FC236}">
                <a16:creationId xmlns:a16="http://schemas.microsoft.com/office/drawing/2014/main" id="{686B2E16-556F-F5E0-0992-FC26D1C56B4E}"/>
              </a:ext>
            </a:extLst>
          </p:cNvPr>
          <p:cNvSpPr txBox="1"/>
          <p:nvPr/>
        </p:nvSpPr>
        <p:spPr>
          <a:xfrm>
            <a:off x="1095062" y="3398044"/>
            <a:ext cx="11096937" cy="461665"/>
          </a:xfrm>
          <a:prstGeom prst="rect">
            <a:avLst/>
          </a:prstGeom>
          <a:noFill/>
        </p:spPr>
        <p:txBody>
          <a:bodyPr wrap="square">
            <a:spAutoFit/>
          </a:bodyPr>
          <a:lstStyle/>
          <a:p>
            <a:pPr>
              <a:defRPr/>
            </a:pPr>
            <a:r>
              <a:rPr lang="de-DE" sz="2400" b="1" kern="0" dirty="0">
                <a:latin typeface="Arial" panose="020B0604020202020204" pitchFamily="34" charset="0"/>
                <a:ea typeface="+mn-ea"/>
                <a:cs typeface="Arial" panose="020B0604020202020204" pitchFamily="34" charset="0"/>
              </a:rPr>
              <a:t>Adressat*innen </a:t>
            </a:r>
            <a:r>
              <a:rPr lang="de-DE" sz="2400" b="1" kern="0" dirty="0">
                <a:latin typeface="Arial" panose="020B0604020202020204" pitchFamily="34" charset="0"/>
                <a:cs typeface="Arial" panose="020B0604020202020204" pitchFamily="34" charset="0"/>
              </a:rPr>
              <a:t>für Handlungsempfehlungen</a:t>
            </a:r>
            <a:endParaRPr lang="en-US"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498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1C27F56-854A-5ABB-A5B5-F7F29F982245}"/>
              </a:ext>
            </a:extLst>
          </p:cNvPr>
          <p:cNvSpPr txBox="1"/>
          <p:nvPr/>
        </p:nvSpPr>
        <p:spPr>
          <a:xfrm>
            <a:off x="1101363" y="1428800"/>
            <a:ext cx="9410700" cy="3693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a:t>
            </a:r>
          </a:p>
        </p:txBody>
      </p:sp>
      <p:sp>
        <p:nvSpPr>
          <p:cNvPr id="3" name="Textfeld 2">
            <a:extLst>
              <a:ext uri="{FF2B5EF4-FFF2-40B4-BE49-F238E27FC236}">
                <a16:creationId xmlns:a16="http://schemas.microsoft.com/office/drawing/2014/main" id="{842CB49B-DF8E-58B6-604D-475BF9C1DDE9}"/>
              </a:ext>
            </a:extLst>
          </p:cNvPr>
          <p:cNvSpPr txBox="1"/>
          <p:nvPr/>
        </p:nvSpPr>
        <p:spPr>
          <a:xfrm>
            <a:off x="1101362" y="704830"/>
            <a:ext cx="7010861" cy="461665"/>
          </a:xfrm>
          <a:prstGeom prst="rect">
            <a:avLst/>
          </a:prstGeom>
          <a:noFill/>
        </p:spPr>
        <p:txBody>
          <a:bodyPr wrap="square">
            <a:spAutoFit/>
          </a:bodyPr>
          <a:lstStyle/>
          <a:p>
            <a:pPr>
              <a:lnSpc>
                <a:spcPct val="100000"/>
              </a:lnSpc>
              <a:defRPr/>
            </a:pPr>
            <a:r>
              <a:rPr lang="en-US" sz="2400" b="1" kern="0" dirty="0">
                <a:latin typeface="Arial" panose="020B0604020202020204" pitchFamily="34" charset="0"/>
                <a:cs typeface="Arial" panose="020B0604020202020204" pitchFamily="34" charset="0"/>
              </a:rPr>
              <a:t>Ideen für die </a:t>
            </a:r>
            <a:r>
              <a:rPr lang="en-US" sz="2400" b="1" kern="0" dirty="0" err="1">
                <a:latin typeface="Arial" panose="020B0604020202020204" pitchFamily="34" charset="0"/>
                <a:cs typeface="Arial" panose="020B0604020202020204" pitchFamily="34" charset="0"/>
              </a:rPr>
              <a:t>Forschungsfrage</a:t>
            </a:r>
            <a:r>
              <a:rPr lang="en-US" sz="2400" b="1" kern="0" dirty="0">
                <a:latin typeface="Arial" panose="020B0604020202020204" pitchFamily="34" charset="0"/>
                <a:cs typeface="Arial" panose="020B0604020202020204" pitchFamily="34" charset="0"/>
              </a:rPr>
              <a:t> der Thesis</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526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2BEF5954-0916-D3BC-2378-4DA2A880EF36}"/>
              </a:ext>
            </a:extLst>
          </p:cNvPr>
          <p:cNvSpPr txBox="1"/>
          <p:nvPr/>
        </p:nvSpPr>
        <p:spPr>
          <a:xfrm>
            <a:off x="1200711" y="663079"/>
            <a:ext cx="3362325" cy="461665"/>
          </a:xfrm>
          <a:prstGeom prst="rect">
            <a:avLst/>
          </a:prstGeom>
          <a:noFill/>
        </p:spPr>
        <p:txBody>
          <a:bodyPr wrap="square">
            <a:spAutoFit/>
          </a:bodyPr>
          <a:lstStyle/>
          <a:p>
            <a:pPr>
              <a:lnSpc>
                <a:spcPct val="100000"/>
              </a:lnSpc>
              <a:defRPr/>
            </a:pPr>
            <a:r>
              <a:rPr lang="en-US" sz="2400" b="1" kern="0" dirty="0" err="1">
                <a:latin typeface="Arial" panose="020B0604020202020204" pitchFamily="34" charset="0"/>
                <a:cs typeface="Arial" panose="020B0604020202020204" pitchFamily="34" charset="0"/>
              </a:rPr>
              <a:t>Literatur</a:t>
            </a:r>
            <a:endParaRPr lang="de-DE" sz="2400" b="1" kern="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118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916587"/>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56E8F46E44E5B4E8611BB0165D562BD" ma:contentTypeVersion="19" ma:contentTypeDescription="Ein neues Dokument erstellen." ma:contentTypeScope="" ma:versionID="64d57363728d057e4b216a3af59bade4">
  <xsd:schema xmlns:xsd="http://www.w3.org/2001/XMLSchema" xmlns:xs="http://www.w3.org/2001/XMLSchema" xmlns:p="http://schemas.microsoft.com/office/2006/metadata/properties" xmlns:ns2="9a97c3fd-294e-4dde-8fbb-1ad43d0f2457" xmlns:ns3="55434470-2595-4bab-b7fc-5caad97e1323" targetNamespace="http://schemas.microsoft.com/office/2006/metadata/properties" ma:root="true" ma:fieldsID="baa910811d2415054b114de6a10ae4df" ns2:_="" ns3:_="">
    <xsd:import namespace="9a97c3fd-294e-4dde-8fbb-1ad43d0f2457"/>
    <xsd:import namespace="55434470-2595-4bab-b7fc-5caad97e13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7c3fd-294e-4dde-8fbb-1ad43d0f2457"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7" nillable="true" ma:displayName="Taxonomy Catch All Column" ma:hidden="true" ma:list="{42469c21-49bf-40d2-9ab1-500f7b99a344}" ma:internalName="TaxCatchAll" ma:showField="CatchAllData" ma:web="9a97c3fd-294e-4dde-8fbb-1ad43d0f24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34470-2595-4bab-b7fc-5caad97e13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81bb21ad-ed69-434a-bbad-9bf5f8ce6e4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434470-2595-4bab-b7fc-5caad97e1323">
      <Terms xmlns="http://schemas.microsoft.com/office/infopath/2007/PartnerControls"/>
    </lcf76f155ced4ddcb4097134ff3c332f>
    <TaxCatchAll xmlns="9a97c3fd-294e-4dde-8fbb-1ad43d0f2457" xsi:nil="true"/>
  </documentManagement>
</p:properties>
</file>

<file path=customXml/itemProps1.xml><?xml version="1.0" encoding="utf-8"?>
<ds:datastoreItem xmlns:ds="http://schemas.openxmlformats.org/officeDocument/2006/customXml" ds:itemID="{E9A7634B-D86C-4FC3-A509-8DCABC136AF7}"/>
</file>

<file path=customXml/itemProps2.xml><?xml version="1.0" encoding="utf-8"?>
<ds:datastoreItem xmlns:ds="http://schemas.openxmlformats.org/officeDocument/2006/customXml" ds:itemID="{839996E4-7D65-429A-BF17-AAC3BB375FCA}">
  <ds:schemaRefs>
    <ds:schemaRef ds:uri="http://schemas.microsoft.com/sharepoint/v3/contenttype/forms"/>
  </ds:schemaRefs>
</ds:datastoreItem>
</file>

<file path=customXml/itemProps3.xml><?xml version="1.0" encoding="utf-8"?>
<ds:datastoreItem xmlns:ds="http://schemas.openxmlformats.org/officeDocument/2006/customXml" ds:itemID="{AF7E7BFE-4D6B-4D61-886D-6BE06B8BA6DE}">
  <ds:schemaRefs>
    <ds:schemaRef ds:uri="http://schemas.microsoft.com/office/2006/metadata/properties"/>
    <ds:schemaRef ds:uri="http://schemas.microsoft.com/office/infopath/2007/PartnerControls"/>
    <ds:schemaRef ds:uri="55434470-2595-4bab-b7fc-5caad97e1323"/>
    <ds:schemaRef ds:uri="9a97c3fd-294e-4dde-8fbb-1ad43d0f2457"/>
  </ds:schemaRefs>
</ds:datastoreItem>
</file>

<file path=docProps/app.xml><?xml version="1.0" encoding="utf-8"?>
<Properties xmlns="http://schemas.openxmlformats.org/officeDocument/2006/extended-properties" xmlns:vt="http://schemas.openxmlformats.org/officeDocument/2006/docPropsVTypes">
  <Template/>
  <TotalTime>0</TotalTime>
  <Words>311</Words>
  <Application>Microsoft Office PowerPoint</Application>
  <PresentationFormat>Breitbild</PresentationFormat>
  <Paragraphs>22</Paragraphs>
  <Slides>10</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Arial</vt:lpstr>
      <vt:lpstr>Calibri</vt:lpstr>
      <vt:lpstr>Roboto</vt:lpstr>
      <vt:lpstr>Verdana</vt:lpstr>
      <vt:lpstr>Wingdings</vt:lpstr>
      <vt:lpstr>Larissa-Design</vt:lpstr>
      <vt:lpstr>Arbeitstitel der PSA    Studierende*r:  Vorname Nachname Projektcoach*in:  Vorname Nachname  Datum:  xx.xx.xxxx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Heudorf Kommunikationsberatung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Sanja Jakenovic</dc:creator>
  <cp:lastModifiedBy>Prof. Dr. Andreas Aulinger | Steinbeis NEXT</cp:lastModifiedBy>
  <cp:revision>434</cp:revision>
  <cp:lastPrinted>2023-04-14T13:18:51Z</cp:lastPrinted>
  <dcterms:created xsi:type="dcterms:W3CDTF">2012-01-05T10:29:01Z</dcterms:created>
  <dcterms:modified xsi:type="dcterms:W3CDTF">2024-09-13T06:44:19Z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0x010100856E8F46E44E5B4E8611BB0165D562BD</vt:lpwstr>
  </property>
</Properties>
</file>