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56" r:id="rId5"/>
    <p:sldId id="2902" r:id="rId6"/>
    <p:sldId id="2903" r:id="rId7"/>
    <p:sldId id="2904" r:id="rId8"/>
    <p:sldId id="2905" r:id="rId9"/>
    <p:sldId id="2906" r:id="rId10"/>
    <p:sldId id="2907" r:id="rId11"/>
    <p:sldId id="264" r:id="rId12"/>
    <p:sldId id="2901" r:id="rId13"/>
    <p:sldId id="2494" r:id="rId14"/>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638558" algn="l" rtl="0" fontAlgn="base">
      <a:spcBef>
        <a:spcPct val="0"/>
      </a:spcBef>
      <a:spcAft>
        <a:spcPct val="0"/>
      </a:spcAft>
      <a:defRPr kern="1200">
        <a:solidFill>
          <a:schemeClr val="tx1"/>
        </a:solidFill>
        <a:latin typeface="Arial" charset="0"/>
        <a:ea typeface="+mn-ea"/>
        <a:cs typeface="+mn-cs"/>
      </a:defRPr>
    </a:lvl2pPr>
    <a:lvl3pPr marL="1277117" algn="l" rtl="0" fontAlgn="base">
      <a:spcBef>
        <a:spcPct val="0"/>
      </a:spcBef>
      <a:spcAft>
        <a:spcPct val="0"/>
      </a:spcAft>
      <a:defRPr kern="1200">
        <a:solidFill>
          <a:schemeClr val="tx1"/>
        </a:solidFill>
        <a:latin typeface="Arial" charset="0"/>
        <a:ea typeface="+mn-ea"/>
        <a:cs typeface="+mn-cs"/>
      </a:defRPr>
    </a:lvl3pPr>
    <a:lvl4pPr marL="1915673" algn="l" rtl="0" fontAlgn="base">
      <a:spcBef>
        <a:spcPct val="0"/>
      </a:spcBef>
      <a:spcAft>
        <a:spcPct val="0"/>
      </a:spcAft>
      <a:defRPr kern="1200">
        <a:solidFill>
          <a:schemeClr val="tx1"/>
        </a:solidFill>
        <a:latin typeface="Arial" charset="0"/>
        <a:ea typeface="+mn-ea"/>
        <a:cs typeface="+mn-cs"/>
      </a:defRPr>
    </a:lvl4pPr>
    <a:lvl5pPr marL="2554232" algn="l" rtl="0" fontAlgn="base">
      <a:spcBef>
        <a:spcPct val="0"/>
      </a:spcBef>
      <a:spcAft>
        <a:spcPct val="0"/>
      </a:spcAft>
      <a:defRPr kern="1200">
        <a:solidFill>
          <a:schemeClr val="tx1"/>
        </a:solidFill>
        <a:latin typeface="Arial" charset="0"/>
        <a:ea typeface="+mn-ea"/>
        <a:cs typeface="+mn-cs"/>
      </a:defRPr>
    </a:lvl5pPr>
    <a:lvl6pPr marL="3192790" algn="l" defTabSz="1277117" rtl="0" eaLnBrk="1" latinLnBrk="0" hangingPunct="1">
      <a:defRPr kern="1200">
        <a:solidFill>
          <a:schemeClr val="tx1"/>
        </a:solidFill>
        <a:latin typeface="Arial" charset="0"/>
        <a:ea typeface="+mn-ea"/>
        <a:cs typeface="+mn-cs"/>
      </a:defRPr>
    </a:lvl6pPr>
    <a:lvl7pPr marL="3831346" algn="l" defTabSz="1277117" rtl="0" eaLnBrk="1" latinLnBrk="0" hangingPunct="1">
      <a:defRPr kern="1200">
        <a:solidFill>
          <a:schemeClr val="tx1"/>
        </a:solidFill>
        <a:latin typeface="Arial" charset="0"/>
        <a:ea typeface="+mn-ea"/>
        <a:cs typeface="+mn-cs"/>
      </a:defRPr>
    </a:lvl7pPr>
    <a:lvl8pPr marL="4469904" algn="l" defTabSz="1277117" rtl="0" eaLnBrk="1" latinLnBrk="0" hangingPunct="1">
      <a:defRPr kern="1200">
        <a:solidFill>
          <a:schemeClr val="tx1"/>
        </a:solidFill>
        <a:latin typeface="Arial" charset="0"/>
        <a:ea typeface="+mn-ea"/>
        <a:cs typeface="+mn-cs"/>
      </a:defRPr>
    </a:lvl8pPr>
    <a:lvl9pPr marL="5108462" algn="l" defTabSz="127711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3C76"/>
    <a:srgbClr val="EBF1DE"/>
    <a:srgbClr val="249E30"/>
    <a:srgbClr val="30B9E0"/>
    <a:srgbClr val="F49F04"/>
    <a:srgbClr val="6D2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247" autoAdjust="0"/>
  </p:normalViewPr>
  <p:slideViewPr>
    <p:cSldViewPr>
      <p:cViewPr varScale="1">
        <p:scale>
          <a:sx n="98" d="100"/>
          <a:sy n="98" d="100"/>
        </p:scale>
        <p:origin x="954" y="312"/>
      </p:cViewPr>
      <p:guideLst>
        <p:guide orient="horz" pos="2160"/>
        <p:guide pos="3840"/>
      </p:guideLst>
    </p:cSldViewPr>
  </p:slideViewPr>
  <p:outlineViewPr>
    <p:cViewPr>
      <p:scale>
        <a:sx n="33" d="100"/>
        <a:sy n="33" d="100"/>
      </p:scale>
      <p:origin x="0" y="-520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4380" y="7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 Dr. Andreas Aulinger | Steinbeis NEXT" userId="cad050d4-6700-46a4-9f55-093a15e2c2da" providerId="ADAL" clId="{D85BAF39-FCEA-440A-85FB-337FC7312AEB}"/>
    <pc:docChg chg="modSld">
      <pc:chgData name="Prof. Dr. Andreas Aulinger | Steinbeis NEXT" userId="cad050d4-6700-46a4-9f55-093a15e2c2da" providerId="ADAL" clId="{D85BAF39-FCEA-440A-85FB-337FC7312AEB}" dt="2026-01-30T04:37:51.358" v="13" actId="20577"/>
      <pc:docMkLst>
        <pc:docMk/>
      </pc:docMkLst>
      <pc:sldChg chg="modSp mod">
        <pc:chgData name="Prof. Dr. Andreas Aulinger | Steinbeis NEXT" userId="cad050d4-6700-46a4-9f55-093a15e2c2da" providerId="ADAL" clId="{D85BAF39-FCEA-440A-85FB-337FC7312AEB}" dt="2026-01-30T04:37:51.358" v="13" actId="20577"/>
        <pc:sldMkLst>
          <pc:docMk/>
          <pc:sldMk cId="2536809877" sldId="256"/>
        </pc:sldMkLst>
        <pc:spChg chg="mod">
          <ac:chgData name="Prof. Dr. Andreas Aulinger | Steinbeis NEXT" userId="cad050d4-6700-46a4-9f55-093a15e2c2da" providerId="ADAL" clId="{D85BAF39-FCEA-440A-85FB-337FC7312AEB}" dt="2026-01-30T04:37:51.358" v="13" actId="20577"/>
          <ac:spMkLst>
            <pc:docMk/>
            <pc:sldMk cId="2536809877" sldId="256"/>
            <ac:spMk id="10" creationId="{8A7AE53E-0166-B880-E4DD-BCE9B62345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7137" cy="512304"/>
          </a:xfrm>
          <a:prstGeom prst="rect">
            <a:avLst/>
          </a:prstGeom>
        </p:spPr>
        <p:txBody>
          <a:bodyPr vert="horz" lIns="94731" tIns="47367" rIns="94731" bIns="47367" rtlCol="0"/>
          <a:lstStyle>
            <a:lvl1pPr algn="l">
              <a:defRPr sz="1200"/>
            </a:lvl1pPr>
          </a:lstStyle>
          <a:p>
            <a:pPr>
              <a:defRPr/>
            </a:pPr>
            <a:endParaRPr lang="de-DE"/>
          </a:p>
        </p:txBody>
      </p:sp>
      <p:sp>
        <p:nvSpPr>
          <p:cNvPr id="3" name="Datumsplatzhalter 2"/>
          <p:cNvSpPr>
            <a:spLocks noGrp="1"/>
          </p:cNvSpPr>
          <p:nvPr>
            <p:ph type="dt" sz="quarter" idx="1"/>
          </p:nvPr>
        </p:nvSpPr>
        <p:spPr>
          <a:xfrm>
            <a:off x="4020509" y="1"/>
            <a:ext cx="3077137" cy="512304"/>
          </a:xfrm>
          <a:prstGeom prst="rect">
            <a:avLst/>
          </a:prstGeom>
        </p:spPr>
        <p:txBody>
          <a:bodyPr vert="horz" lIns="94731" tIns="47367" rIns="94731" bIns="47367" rtlCol="0"/>
          <a:lstStyle>
            <a:lvl1pPr algn="r">
              <a:defRPr sz="1200"/>
            </a:lvl1pPr>
          </a:lstStyle>
          <a:p>
            <a:pPr>
              <a:defRPr/>
            </a:pPr>
            <a:fld id="{428C04DE-D7D8-40BE-8C47-D2AEC72BDB8B}" type="datetimeFigureOut">
              <a:rPr lang="de-DE"/>
              <a:pPr>
                <a:defRPr/>
              </a:pPr>
              <a:t>30.01.2026</a:t>
            </a:fld>
            <a:endParaRPr lang="de-DE"/>
          </a:p>
        </p:txBody>
      </p:sp>
      <p:sp>
        <p:nvSpPr>
          <p:cNvPr id="4" name="Fußzeilenplatzhalter 3"/>
          <p:cNvSpPr>
            <a:spLocks noGrp="1"/>
          </p:cNvSpPr>
          <p:nvPr>
            <p:ph type="ftr" sz="quarter" idx="2"/>
          </p:nvPr>
        </p:nvSpPr>
        <p:spPr>
          <a:xfrm>
            <a:off x="1" y="9720677"/>
            <a:ext cx="3077137" cy="512303"/>
          </a:xfrm>
          <a:prstGeom prst="rect">
            <a:avLst/>
          </a:prstGeom>
        </p:spPr>
        <p:txBody>
          <a:bodyPr vert="horz" lIns="94731" tIns="47367" rIns="94731" bIns="4736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4020509" y="9720677"/>
            <a:ext cx="3077137" cy="512303"/>
          </a:xfrm>
          <a:prstGeom prst="rect">
            <a:avLst/>
          </a:prstGeom>
        </p:spPr>
        <p:txBody>
          <a:bodyPr vert="horz" lIns="94731" tIns="47367" rIns="94731" bIns="47367" rtlCol="0" anchor="b"/>
          <a:lstStyle>
            <a:lvl1pPr algn="r">
              <a:defRPr sz="1200"/>
            </a:lvl1pPr>
          </a:lstStyle>
          <a:p>
            <a:pPr>
              <a:defRPr/>
            </a:pPr>
            <a:fld id="{7F94A614-8FD7-4DA7-A0CD-84AC4914CDDE}" type="slidenum">
              <a:rPr lang="de-DE"/>
              <a:pPr>
                <a:defRPr/>
              </a:pPr>
              <a:t>‹Nr.›</a:t>
            </a:fld>
            <a:endParaRPr lang="de-DE"/>
          </a:p>
        </p:txBody>
      </p:sp>
    </p:spTree>
    <p:extLst>
      <p:ext uri="{BB962C8B-B14F-4D97-AF65-F5344CB8AC3E}">
        <p14:creationId xmlns:p14="http://schemas.microsoft.com/office/powerpoint/2010/main" val="2254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feld 7"/>
          <p:cNvSpPr txBox="1"/>
          <p:nvPr/>
        </p:nvSpPr>
        <p:spPr>
          <a:xfrm>
            <a:off x="868582" y="4698247"/>
            <a:ext cx="5275197" cy="4931737"/>
          </a:xfrm>
          <a:prstGeom prst="rect">
            <a:avLst/>
          </a:prstGeom>
          <a:noFill/>
        </p:spPr>
        <p:txBody>
          <a:bodyPr wrap="square" lIns="94731" tIns="47367" rIns="94731" bIns="47367" rtlCol="0">
            <a:spAutoFit/>
          </a:bodyPr>
          <a:lstStyle/>
          <a:p>
            <a:pPr>
              <a:lnSpc>
                <a:spcPct val="150000"/>
              </a:lnSpc>
            </a:pPr>
            <a:r>
              <a:rPr lang="de-DE" sz="2100" b="0" dirty="0">
                <a:latin typeface="+mn-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Folienbildplatzhalter 3"/>
          <p:cNvSpPr>
            <a:spLocks noGrp="1" noRot="1" noChangeAspect="1"/>
          </p:cNvSpPr>
          <p:nvPr>
            <p:ph type="sldImg" idx="2"/>
          </p:nvPr>
        </p:nvSpPr>
        <p:spPr>
          <a:xfrm>
            <a:off x="109538" y="576263"/>
            <a:ext cx="6792912" cy="3821112"/>
          </a:xfrm>
          <a:prstGeom prst="rect">
            <a:avLst/>
          </a:prstGeom>
          <a:noFill/>
          <a:ln w="12700">
            <a:solidFill>
              <a:prstClr val="black"/>
            </a:solidFill>
          </a:ln>
        </p:spPr>
        <p:txBody>
          <a:bodyPr vert="horz" lIns="94731" tIns="47367" rIns="94731" bIns="47367" rtlCol="0" anchor="ctr"/>
          <a:lstStyle/>
          <a:p>
            <a:pPr lvl="0"/>
            <a:endParaRPr lang="de-DE" noProof="0"/>
          </a:p>
        </p:txBody>
      </p:sp>
    </p:spTree>
    <p:extLst>
      <p:ext uri="{BB962C8B-B14F-4D97-AF65-F5344CB8AC3E}">
        <p14:creationId xmlns:p14="http://schemas.microsoft.com/office/powerpoint/2010/main" val="2890913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76" kern="1200">
        <a:solidFill>
          <a:schemeClr val="tx1"/>
        </a:solidFill>
        <a:latin typeface="+mn-lt"/>
        <a:ea typeface="+mn-ea"/>
        <a:cs typeface="+mn-cs"/>
      </a:defRPr>
    </a:lvl1pPr>
    <a:lvl2pPr marL="638558" algn="l" rtl="0" eaLnBrk="0" fontAlgn="base" hangingPunct="0">
      <a:spcBef>
        <a:spcPct val="30000"/>
      </a:spcBef>
      <a:spcAft>
        <a:spcPct val="0"/>
      </a:spcAft>
      <a:defRPr sz="1676" kern="1200">
        <a:solidFill>
          <a:schemeClr val="tx1"/>
        </a:solidFill>
        <a:latin typeface="+mn-lt"/>
        <a:ea typeface="+mn-ea"/>
        <a:cs typeface="+mn-cs"/>
      </a:defRPr>
    </a:lvl2pPr>
    <a:lvl3pPr marL="1277117" algn="l" rtl="0" eaLnBrk="0" fontAlgn="base" hangingPunct="0">
      <a:spcBef>
        <a:spcPct val="30000"/>
      </a:spcBef>
      <a:spcAft>
        <a:spcPct val="0"/>
      </a:spcAft>
      <a:defRPr sz="1676" kern="1200">
        <a:solidFill>
          <a:schemeClr val="tx1"/>
        </a:solidFill>
        <a:latin typeface="+mn-lt"/>
        <a:ea typeface="+mn-ea"/>
        <a:cs typeface="+mn-cs"/>
      </a:defRPr>
    </a:lvl3pPr>
    <a:lvl4pPr marL="1915673" algn="l" rtl="0" eaLnBrk="0" fontAlgn="base" hangingPunct="0">
      <a:spcBef>
        <a:spcPct val="30000"/>
      </a:spcBef>
      <a:spcAft>
        <a:spcPct val="0"/>
      </a:spcAft>
      <a:defRPr sz="1676" kern="1200">
        <a:solidFill>
          <a:schemeClr val="tx1"/>
        </a:solidFill>
        <a:latin typeface="+mn-lt"/>
        <a:ea typeface="+mn-ea"/>
        <a:cs typeface="+mn-cs"/>
      </a:defRPr>
    </a:lvl4pPr>
    <a:lvl5pPr marL="2554232" algn="l" rtl="0" eaLnBrk="0" fontAlgn="base" hangingPunct="0">
      <a:spcBef>
        <a:spcPct val="30000"/>
      </a:spcBef>
      <a:spcAft>
        <a:spcPct val="0"/>
      </a:spcAft>
      <a:defRPr sz="1676" kern="1200">
        <a:solidFill>
          <a:schemeClr val="tx1"/>
        </a:solidFill>
        <a:latin typeface="+mn-lt"/>
        <a:ea typeface="+mn-ea"/>
        <a:cs typeface="+mn-cs"/>
      </a:defRPr>
    </a:lvl5pPr>
    <a:lvl6pPr marL="3192790" algn="l" defTabSz="1277117" rtl="0" eaLnBrk="1" latinLnBrk="0" hangingPunct="1">
      <a:defRPr sz="1676" kern="1200">
        <a:solidFill>
          <a:schemeClr val="tx1"/>
        </a:solidFill>
        <a:latin typeface="+mn-lt"/>
        <a:ea typeface="+mn-ea"/>
        <a:cs typeface="+mn-cs"/>
      </a:defRPr>
    </a:lvl6pPr>
    <a:lvl7pPr marL="3831346" algn="l" defTabSz="1277117" rtl="0" eaLnBrk="1" latinLnBrk="0" hangingPunct="1">
      <a:defRPr sz="1676" kern="1200">
        <a:solidFill>
          <a:schemeClr val="tx1"/>
        </a:solidFill>
        <a:latin typeface="+mn-lt"/>
        <a:ea typeface="+mn-ea"/>
        <a:cs typeface="+mn-cs"/>
      </a:defRPr>
    </a:lvl7pPr>
    <a:lvl8pPr marL="4469904" algn="l" defTabSz="1277117" rtl="0" eaLnBrk="1" latinLnBrk="0" hangingPunct="1">
      <a:defRPr sz="1676" kern="1200">
        <a:solidFill>
          <a:schemeClr val="tx1"/>
        </a:solidFill>
        <a:latin typeface="+mn-lt"/>
        <a:ea typeface="+mn-ea"/>
        <a:cs typeface="+mn-cs"/>
      </a:defRPr>
    </a:lvl8pPr>
    <a:lvl9pPr marL="5108462" algn="l" defTabSz="1277117" rtl="0" eaLnBrk="1" latinLnBrk="0" hangingPunct="1">
      <a:defRPr sz="1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926013"/>
            <a:ext cx="5680075" cy="4029075"/>
          </a:xfrm>
          <a:prstGeom prst="rect">
            <a:avLst/>
          </a:prstGeom>
        </p:spPr>
        <p:txBody>
          <a:bodyPr/>
          <a:lstStyle/>
          <a:p>
            <a:endParaRPr lang="de-DE"/>
          </a:p>
        </p:txBody>
      </p:sp>
    </p:spTree>
    <p:extLst>
      <p:ext uri="{BB962C8B-B14F-4D97-AF65-F5344CB8AC3E}">
        <p14:creationId xmlns:p14="http://schemas.microsoft.com/office/powerpoint/2010/main" val="101604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8182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95134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45057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33728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12864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72783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1986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00038" y="460375"/>
            <a:ext cx="7113588" cy="4002088"/>
          </a:xfrm>
          <a:ln/>
        </p:spPr>
      </p:sp>
    </p:spTree>
    <p:extLst>
      <p:ext uri="{BB962C8B-B14F-4D97-AF65-F5344CB8AC3E}">
        <p14:creationId xmlns:p14="http://schemas.microsoft.com/office/powerpoint/2010/main" val="202958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4420" y="188914"/>
            <a:ext cx="9935633" cy="509587"/>
          </a:xfrm>
          <a:prstGeom prst="rect">
            <a:avLst/>
          </a:prstGeom>
        </p:spPr>
        <p:txBody>
          <a:bodyPr/>
          <a:lstStyle>
            <a:lvl1pPr algn="l">
              <a:defRPr sz="3200">
                <a:solidFill>
                  <a:schemeClr val="tx2">
                    <a:lumMod val="75000"/>
                  </a:schemeClr>
                </a:solidFill>
              </a:defRPr>
            </a:lvl1pPr>
          </a:lstStyle>
          <a:p>
            <a:r>
              <a:rPr lang="de-DE" dirty="0"/>
              <a:t>Titelmasterformat durch Klicken bearbeiten</a:t>
            </a:r>
          </a:p>
        </p:txBody>
      </p:sp>
      <p:sp>
        <p:nvSpPr>
          <p:cNvPr id="3" name="Textplatzhalter 2"/>
          <p:cNvSpPr>
            <a:spLocks noGrp="1"/>
          </p:cNvSpPr>
          <p:nvPr>
            <p:ph type="body" sz="half" idx="1"/>
          </p:nvPr>
        </p:nvSpPr>
        <p:spPr>
          <a:xfrm>
            <a:off x="624420" y="1268419"/>
            <a:ext cx="5249333" cy="478948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6076952" y="1268420"/>
            <a:ext cx="5251449" cy="231775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076952" y="3738571"/>
            <a:ext cx="5251449" cy="231933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74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over Page 2">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B4296566-9C63-90FB-4FA7-B504F4FD18F7}"/>
              </a:ext>
            </a:extLst>
          </p:cNvPr>
          <p:cNvPicPr>
            <a:picLocks noChangeAspect="1"/>
          </p:cNvPicPr>
          <p:nvPr/>
        </p:nvPicPr>
        <p:blipFill>
          <a:blip r:embed="rId2"/>
          <a:stretch>
            <a:fillRect/>
          </a:stretch>
        </p:blipFill>
        <p:spPr>
          <a:xfrm>
            <a:off x="6528047" y="262189"/>
            <a:ext cx="2808313" cy="1031830"/>
          </a:xfrm>
          <a:prstGeom prst="rect">
            <a:avLst/>
          </a:prstGeom>
        </p:spPr>
      </p:pic>
      <p:sp>
        <p:nvSpPr>
          <p:cNvPr id="2" name="Titel 1">
            <a:extLst>
              <a:ext uri="{FF2B5EF4-FFF2-40B4-BE49-F238E27FC236}">
                <a16:creationId xmlns:a16="http://schemas.microsoft.com/office/drawing/2014/main" id="{0D5CE847-3FB0-4E00-A09D-DA482A475139}"/>
              </a:ext>
            </a:extLst>
          </p:cNvPr>
          <p:cNvSpPr>
            <a:spLocks noGrp="1"/>
          </p:cNvSpPr>
          <p:nvPr>
            <p:ph type="ctrTitle"/>
          </p:nvPr>
        </p:nvSpPr>
        <p:spPr>
          <a:xfrm>
            <a:off x="6663143" y="2328643"/>
            <a:ext cx="4573182" cy="1856441"/>
          </a:xfrm>
          <a:noFill/>
        </p:spPr>
        <p:txBody>
          <a:bodyPr wrap="square" lIns="0" tIns="0" rIns="0" bIns="0" anchor="t" anchorCtr="0">
            <a:noAutofit/>
          </a:bodyPr>
          <a:lstStyle>
            <a:lvl1pPr algn="l">
              <a:lnSpc>
                <a:spcPct val="99000"/>
              </a:lnSpc>
              <a:defRPr sz="3850" cap="none" baseline="0">
                <a:solidFill>
                  <a:srgbClr val="46B7E9"/>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de-DE"/>
          </a:p>
        </p:txBody>
      </p:sp>
      <p:sp>
        <p:nvSpPr>
          <p:cNvPr id="3" name="Untertitel 2">
            <a:extLst>
              <a:ext uri="{FF2B5EF4-FFF2-40B4-BE49-F238E27FC236}">
                <a16:creationId xmlns:a16="http://schemas.microsoft.com/office/drawing/2014/main" id="{7F04AC1A-5B95-4DEB-A4AA-89F7AC607AD3}"/>
              </a:ext>
            </a:extLst>
          </p:cNvPr>
          <p:cNvSpPr>
            <a:spLocks noGrp="1"/>
          </p:cNvSpPr>
          <p:nvPr>
            <p:ph type="subTitle" idx="1" hasCustomPrompt="1"/>
          </p:nvPr>
        </p:nvSpPr>
        <p:spPr>
          <a:xfrm>
            <a:off x="6661150" y="6094412"/>
            <a:ext cx="4575175" cy="244273"/>
          </a:xfrm>
        </p:spPr>
        <p:txBody>
          <a:bodyPr lIns="0" rIns="0" anchor="b" anchorCtr="0"/>
          <a:lstStyle>
            <a:lvl1pPr marL="0" indent="0" algn="l">
              <a:lnSpc>
                <a:spcPct val="107000"/>
              </a:lnSpc>
              <a:buNone/>
              <a:defRPr sz="1600" cap="all" baseline="0">
                <a:solidFill>
                  <a:srgbClr val="46B7E9"/>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Editing</a:t>
            </a:r>
            <a:r>
              <a:rPr lang="de-DE"/>
              <a:t> </a:t>
            </a:r>
            <a:r>
              <a:rPr lang="de-DE" err="1"/>
              <a:t>the</a:t>
            </a:r>
            <a:r>
              <a:rPr lang="de-DE"/>
              <a:t> Master </a:t>
            </a:r>
            <a:r>
              <a:rPr lang="de-DE" err="1"/>
              <a:t>subtitle</a:t>
            </a:r>
            <a:r>
              <a:rPr lang="de-DE"/>
              <a:t> </a:t>
            </a:r>
            <a:r>
              <a:rPr lang="de-DE" err="1"/>
              <a:t>format</a:t>
            </a:r>
            <a:endParaRPr lang="de-DE"/>
          </a:p>
        </p:txBody>
      </p:sp>
      <p:sp>
        <p:nvSpPr>
          <p:cNvPr id="5" name="Rectangle 4">
            <a:extLst>
              <a:ext uri="{FF2B5EF4-FFF2-40B4-BE49-F238E27FC236}">
                <a16:creationId xmlns:a16="http://schemas.microsoft.com/office/drawing/2014/main" id="{F0F6679B-19F5-F7D9-9324-60A402B8CAD5}"/>
              </a:ext>
            </a:extLst>
          </p:cNvPr>
          <p:cNvSpPr/>
          <p:nvPr/>
        </p:nvSpPr>
        <p:spPr>
          <a:xfrm>
            <a:off x="0" y="0"/>
            <a:ext cx="6096000" cy="6858000"/>
          </a:xfrm>
          <a:prstGeom prst="rect">
            <a:avLst/>
          </a:prstGeom>
          <a:solidFill>
            <a:srgbClr val="46B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descr="Background pattern&#10;&#10;Description automatically generated">
            <a:extLst>
              <a:ext uri="{FF2B5EF4-FFF2-40B4-BE49-F238E27FC236}">
                <a16:creationId xmlns:a16="http://schemas.microsoft.com/office/drawing/2014/main" id="{91DB5B03-A6B3-0D25-7AF3-C5ECAADF1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4" y="0"/>
            <a:ext cx="6048266" cy="6858000"/>
          </a:xfrm>
          <a:prstGeom prst="rect">
            <a:avLst/>
          </a:prstGeom>
        </p:spPr>
      </p:pic>
      <p:pic>
        <p:nvPicPr>
          <p:cNvPr id="9" name="Picture 8">
            <a:extLst>
              <a:ext uri="{FF2B5EF4-FFF2-40B4-BE49-F238E27FC236}">
                <a16:creationId xmlns:a16="http://schemas.microsoft.com/office/drawing/2014/main" id="{DFEFA06A-CA6B-94B2-DCF3-E524DC373304}"/>
              </a:ext>
            </a:extLst>
          </p:cNvPr>
          <p:cNvPicPr>
            <a:picLocks noChangeAspect="1"/>
          </p:cNvPicPr>
          <p:nvPr/>
        </p:nvPicPr>
        <p:blipFill>
          <a:blip r:embed="rId4"/>
          <a:stretch>
            <a:fillRect/>
          </a:stretch>
        </p:blipFill>
        <p:spPr>
          <a:xfrm>
            <a:off x="1255833" y="454360"/>
            <a:ext cx="3199613" cy="5949280"/>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FBABF31F-D7D4-330E-F2C8-33C11B4293AD}"/>
              </a:ext>
            </a:extLst>
          </p:cNvPr>
          <p:cNvPicPr>
            <a:picLocks noChangeAspect="1"/>
          </p:cNvPicPr>
          <p:nvPr userDrawn="1"/>
        </p:nvPicPr>
        <p:blipFill>
          <a:blip r:embed="rId2"/>
          <a:stretch>
            <a:fillRect/>
          </a:stretch>
        </p:blipFill>
        <p:spPr>
          <a:xfrm>
            <a:off x="6528047" y="262189"/>
            <a:ext cx="2808313" cy="1031830"/>
          </a:xfrm>
          <a:prstGeom prst="rect">
            <a:avLst/>
          </a:prstGeom>
        </p:spPr>
      </p:pic>
      <p:sp>
        <p:nvSpPr>
          <p:cNvPr id="7" name="Rectangle 6">
            <a:extLst>
              <a:ext uri="{FF2B5EF4-FFF2-40B4-BE49-F238E27FC236}">
                <a16:creationId xmlns:a16="http://schemas.microsoft.com/office/drawing/2014/main" id="{0B128AD6-12CB-85E8-7939-406099A962CF}"/>
              </a:ext>
            </a:extLst>
          </p:cNvPr>
          <p:cNvSpPr/>
          <p:nvPr userDrawn="1"/>
        </p:nvSpPr>
        <p:spPr>
          <a:xfrm>
            <a:off x="0" y="0"/>
            <a:ext cx="6096000" cy="6858000"/>
          </a:xfrm>
          <a:prstGeom prst="rect">
            <a:avLst/>
          </a:prstGeom>
          <a:solidFill>
            <a:srgbClr val="46B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 name="Picture 9" descr="Background pattern&#10;&#10;Description automatically generated">
            <a:extLst>
              <a:ext uri="{FF2B5EF4-FFF2-40B4-BE49-F238E27FC236}">
                <a16:creationId xmlns:a16="http://schemas.microsoft.com/office/drawing/2014/main" id="{5CB3F939-CAEF-15C8-35B7-C358C2747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34" y="0"/>
            <a:ext cx="6048266" cy="6858000"/>
          </a:xfrm>
          <a:prstGeom prst="rect">
            <a:avLst/>
          </a:prstGeom>
        </p:spPr>
      </p:pic>
      <p:pic>
        <p:nvPicPr>
          <p:cNvPr id="11" name="Picture 10">
            <a:extLst>
              <a:ext uri="{FF2B5EF4-FFF2-40B4-BE49-F238E27FC236}">
                <a16:creationId xmlns:a16="http://schemas.microsoft.com/office/drawing/2014/main" id="{9D284513-C438-E392-0300-0C2D4C5F823A}"/>
              </a:ext>
            </a:extLst>
          </p:cNvPr>
          <p:cNvPicPr>
            <a:picLocks noChangeAspect="1"/>
          </p:cNvPicPr>
          <p:nvPr userDrawn="1"/>
        </p:nvPicPr>
        <p:blipFill>
          <a:blip r:embed="rId4"/>
          <a:stretch>
            <a:fillRect/>
          </a:stretch>
        </p:blipFill>
        <p:spPr>
          <a:xfrm>
            <a:off x="1255833" y="454360"/>
            <a:ext cx="3199613" cy="5949280"/>
          </a:xfrm>
          <a:prstGeom prst="rect">
            <a:avLst/>
          </a:prstGeom>
        </p:spPr>
      </p:pic>
    </p:spTree>
    <p:extLst>
      <p:ext uri="{BB962C8B-B14F-4D97-AF65-F5344CB8AC3E}">
        <p14:creationId xmlns:p14="http://schemas.microsoft.com/office/powerpoint/2010/main" val="4435071"/>
      </p:ext>
    </p:extLst>
  </p:cSld>
  <p:clrMapOvr>
    <a:masterClrMapping/>
  </p:clrMapOvr>
  <p:extLst>
    <p:ext uri="{DCECCB84-F9BA-43D5-87BE-67443E8EF086}">
      <p15:sldGuideLst xmlns:p15="http://schemas.microsoft.com/office/powerpoint/2012/main">
        <p15:guide id="6" pos="3840">
          <p15:clr>
            <a:srgbClr val="FBAE40"/>
          </p15:clr>
        </p15:guide>
        <p15:guide id="7" pos="4196">
          <p15:clr>
            <a:srgbClr val="FBAE40"/>
          </p15:clr>
        </p15:guide>
        <p15:guide id="8" orient="horz" pos="1466">
          <p15:clr>
            <a:srgbClr val="FBAE40"/>
          </p15:clr>
        </p15:guide>
        <p15:guide id="9" orient="horz" pos="39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86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9811A2A-95D1-5659-144F-9CA041581599}"/>
              </a:ext>
            </a:extLst>
          </p:cNvPr>
          <p:cNvSpPr txBox="1"/>
          <p:nvPr userDrawn="1"/>
        </p:nvSpPr>
        <p:spPr>
          <a:xfrm>
            <a:off x="11132586" y="6472088"/>
            <a:ext cx="620377" cy="246221"/>
          </a:xfrm>
          <a:prstGeom prst="rect">
            <a:avLst/>
          </a:prstGeom>
          <a:noFill/>
        </p:spPr>
        <p:txBody>
          <a:bodyPr wrap="square" rtlCol="0">
            <a:spAutoFit/>
          </a:bodyPr>
          <a:lstStyle/>
          <a:p>
            <a:pPr algn="r" fontAlgn="auto">
              <a:spcBef>
                <a:spcPts val="0"/>
              </a:spcBef>
              <a:spcAft>
                <a:spcPts val="0"/>
              </a:spcAft>
            </a:pPr>
            <a:fld id="{E2B5F442-9695-451E-9DB3-A6E0600BFA32}" type="slidenum">
              <a:rPr lang="de-DE" sz="1000" smtClean="0">
                <a:solidFill>
                  <a:schemeClr val="tx1"/>
                </a:solidFill>
                <a:latin typeface="Calibri" panose="020F0502020204030204" pitchFamily="34" charset="0"/>
                <a:cs typeface="Calibri" panose="020F0502020204030204" pitchFamily="34" charset="0"/>
              </a:rPr>
              <a:pPr algn="r" fontAlgn="auto">
                <a:spcBef>
                  <a:spcPts val="0"/>
                </a:spcBef>
                <a:spcAft>
                  <a:spcPts val="0"/>
                </a:spcAft>
              </a:pPr>
              <a:t>‹Nr.›</a:t>
            </a:fld>
            <a:endParaRPr lang="de-DE" sz="1000" dirty="0">
              <a:solidFill>
                <a:schemeClr val="tx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9EA84F40-4A9B-B1D2-4F03-471A734CB049}"/>
              </a:ext>
            </a:extLst>
          </p:cNvPr>
          <p:cNvSpPr/>
          <p:nvPr userDrawn="1"/>
        </p:nvSpPr>
        <p:spPr>
          <a:xfrm>
            <a:off x="3287688" y="6474426"/>
            <a:ext cx="8014590" cy="24622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kern="1200" dirty="0">
                <a:solidFill>
                  <a:schemeClr val="tx1"/>
                </a:solidFill>
                <a:latin typeface="Calibri" panose="020F0502020204030204" pitchFamily="34" charset="0"/>
                <a:ea typeface="+mn-ea"/>
                <a:cs typeface="Calibri" panose="020F0502020204030204" pitchFamily="34" charset="0"/>
              </a:rPr>
              <a:t>Working </a:t>
            </a:r>
            <a:r>
              <a:rPr lang="en-US" sz="1000" kern="1200" dirty="0" err="1">
                <a:solidFill>
                  <a:schemeClr val="tx1"/>
                </a:solidFill>
                <a:latin typeface="Calibri" panose="020F0502020204030204" pitchFamily="34" charset="0"/>
                <a:ea typeface="+mn-ea"/>
                <a:cs typeface="Calibri" panose="020F0502020204030204" pitchFamily="34" charset="0"/>
              </a:rPr>
              <a:t>Titel</a:t>
            </a:r>
            <a:r>
              <a:rPr lang="en-US" sz="1000" kern="1200" dirty="0">
                <a:solidFill>
                  <a:schemeClr val="tx1"/>
                </a:solidFill>
                <a:latin typeface="Calibri" panose="020F0502020204030204" pitchFamily="34" charset="0"/>
                <a:ea typeface="+mn-ea"/>
                <a:cs typeface="Calibri" panose="020F0502020204030204" pitchFamily="34" charset="0"/>
              </a:rPr>
              <a:t> of the PSW </a:t>
            </a:r>
            <a:r>
              <a:rPr lang="de-DE" sz="1000" kern="1200" dirty="0">
                <a:solidFill>
                  <a:schemeClr val="tx1"/>
                </a:solidFill>
                <a:latin typeface="Calibri" panose="020F0502020204030204" pitchFamily="34" charset="0"/>
                <a:ea typeface="+mn-ea"/>
                <a:cs typeface="Calibri" panose="020F0502020204030204" pitchFamily="34" charset="0"/>
              </a:rPr>
              <a:t> | </a:t>
            </a:r>
            <a:r>
              <a:rPr lang="en-US" sz="1000" kern="1200" dirty="0">
                <a:solidFill>
                  <a:schemeClr val="tx1"/>
                </a:solidFill>
                <a:latin typeface="Calibri" panose="020F0502020204030204" pitchFamily="34" charset="0"/>
                <a:ea typeface="+mn-ea"/>
                <a:cs typeface="Calibri" panose="020F0502020204030204" pitchFamily="34" charset="0"/>
              </a:rPr>
              <a:t>First Name Last Name</a:t>
            </a:r>
            <a:endParaRPr lang="de-DE" sz="1000" dirty="0">
              <a:solidFill>
                <a:schemeClr val="tx1"/>
              </a:solidFill>
              <a:latin typeface="Calibri" panose="020F0502020204030204" pitchFamily="34" charset="0"/>
              <a:cs typeface="Calibri" panose="020F0502020204030204" pitchFamily="34" charset="0"/>
            </a:endParaRPr>
          </a:p>
        </p:txBody>
      </p:sp>
      <p:pic>
        <p:nvPicPr>
          <p:cNvPr id="4" name="Picture 7" descr="Graphical user interface&#10;&#10;Description automatically generated with medium confidence">
            <a:extLst>
              <a:ext uri="{FF2B5EF4-FFF2-40B4-BE49-F238E27FC236}">
                <a16:creationId xmlns:a16="http://schemas.microsoft.com/office/drawing/2014/main" id="{BB8A381E-532F-8423-21A3-129BF3F9189F}"/>
              </a:ext>
            </a:extLst>
          </p:cNvPr>
          <p:cNvPicPr>
            <a:picLocks noChangeAspect="1"/>
          </p:cNvPicPr>
          <p:nvPr userDrawn="1"/>
        </p:nvPicPr>
        <p:blipFill>
          <a:blip r:embed="rId5"/>
          <a:stretch>
            <a:fillRect/>
          </a:stretch>
        </p:blipFill>
        <p:spPr>
          <a:xfrm>
            <a:off x="9722070" y="0"/>
            <a:ext cx="2284400" cy="839334"/>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96" r:id="rId2"/>
    <p:sldLayoutId id="214748369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7">
            <a:extLst>
              <a:ext uri="{FF2B5EF4-FFF2-40B4-BE49-F238E27FC236}">
                <a16:creationId xmlns:a16="http://schemas.microsoft.com/office/drawing/2014/main" id="{8A7AE53E-0166-B880-E4DD-BCE9B6234599}"/>
              </a:ext>
            </a:extLst>
          </p:cNvPr>
          <p:cNvSpPr>
            <a:spLocks noGrp="1"/>
          </p:cNvSpPr>
          <p:nvPr>
            <p:ph type="ctrTitle"/>
          </p:nvPr>
        </p:nvSpPr>
        <p:spPr>
          <a:xfrm>
            <a:off x="6657160" y="1700808"/>
            <a:ext cx="5343495" cy="3744415"/>
          </a:xfrm>
        </p:spPr>
        <p:txBody>
          <a:bodyPr/>
          <a:lstStyle/>
          <a:p>
            <a:r>
              <a:rPr lang="en-US" sz="2800" b="1" spc="50" dirty="0">
                <a:latin typeface="Arial" panose="020B0604020202020204" pitchFamily="34" charset="0"/>
                <a:cs typeface="Arial" panose="020B0604020202020204" pitchFamily="34" charset="0"/>
              </a:rPr>
              <a:t>Working Title of PSW</a:t>
            </a:r>
            <a:br>
              <a:rPr lang="de-DE" sz="3200" b="1" spc="50" dirty="0">
                <a:latin typeface="Arial" panose="020B0604020202020204" pitchFamily="34" charset="0"/>
                <a:cs typeface="Arial" panose="020B0604020202020204" pitchFamily="34" charset="0"/>
              </a:rPr>
            </a:br>
            <a:br>
              <a:rPr lang="de-DE" sz="3200" b="1" spc="50" dirty="0">
                <a:latin typeface="Arial" panose="020B0604020202020204" pitchFamily="34" charset="0"/>
                <a:cs typeface="Arial" panose="020B0604020202020204" pitchFamily="34" charset="0"/>
              </a:rPr>
            </a:br>
            <a:br>
              <a:rPr lang="en-US" sz="4400" kern="0" dirty="0">
                <a:solidFill>
                  <a:schemeClr val="tx1"/>
                </a:solidFill>
                <a:latin typeface="Arial" panose="020B0604020202020204" pitchFamily="34" charset="0"/>
                <a:cs typeface="Arial" panose="020B0604020202020204" pitchFamily="34" charset="0"/>
              </a:rPr>
            </a:br>
            <a:br>
              <a:rPr lang="en-US" sz="3200" kern="0" dirty="0">
                <a:solidFill>
                  <a:schemeClr val="tx1"/>
                </a:solidFill>
                <a:latin typeface="Arial" panose="020B0604020202020204" pitchFamily="34" charset="0"/>
                <a:cs typeface="Arial" panose="020B0604020202020204" pitchFamily="34" charset="0"/>
              </a:rPr>
            </a:br>
            <a:r>
              <a:rPr lang="en-US" sz="1600" kern="0" dirty="0">
                <a:solidFill>
                  <a:schemeClr val="tx1"/>
                </a:solidFill>
                <a:latin typeface="Arial" panose="020B0604020202020204" pitchFamily="34" charset="0"/>
                <a:cs typeface="Arial" panose="020B0604020202020204" pitchFamily="34" charset="0"/>
              </a:rPr>
              <a:t>Student: </a:t>
            </a:r>
            <a:r>
              <a:rPr lang="en-US" sz="1600" kern="0">
                <a:solidFill>
                  <a:schemeClr val="tx1"/>
                </a:solidFill>
                <a:latin typeface="Arial" panose="020B0604020202020204" pitchFamily="34" charset="0"/>
                <a:cs typeface="Arial" panose="020B0604020202020204" pitchFamily="34" charset="0"/>
              </a:rPr>
              <a:t>		First </a:t>
            </a:r>
            <a:r>
              <a:rPr lang="en-US" sz="1600" kern="0" dirty="0">
                <a:solidFill>
                  <a:schemeClr val="tx1"/>
                </a:solidFill>
                <a:latin typeface="Arial" panose="020B0604020202020204" pitchFamily="34" charset="0"/>
                <a:cs typeface="Arial" panose="020B0604020202020204" pitchFamily="34" charset="0"/>
              </a:rPr>
              <a:t>name Last name</a:t>
            </a:r>
            <a:br>
              <a:rPr lang="en-US" sz="1600" kern="0" dirty="0">
                <a:solidFill>
                  <a:schemeClr val="tx1"/>
                </a:solidFill>
                <a:latin typeface="Arial" panose="020B0604020202020204" pitchFamily="34" charset="0"/>
                <a:cs typeface="Arial" panose="020B0604020202020204" pitchFamily="34" charset="0"/>
              </a:rPr>
            </a:br>
            <a:r>
              <a:rPr lang="en-US" sz="1600" kern="0" dirty="0">
                <a:solidFill>
                  <a:schemeClr val="tx1"/>
                </a:solidFill>
                <a:latin typeface="Arial" panose="020B0604020202020204" pitchFamily="34" charset="0"/>
                <a:cs typeface="Arial" panose="020B0604020202020204" pitchFamily="34" charset="0"/>
              </a:rPr>
              <a:t>Project Coach: 	First name </a:t>
            </a:r>
            <a:r>
              <a:rPr lang="en-US" sz="1600" kern="0">
                <a:solidFill>
                  <a:schemeClr val="tx1"/>
                </a:solidFill>
                <a:latin typeface="Arial" panose="020B0604020202020204" pitchFamily="34" charset="0"/>
                <a:cs typeface="Arial" panose="020B0604020202020204" pitchFamily="34" charset="0"/>
              </a:rPr>
              <a:t>Last name</a:t>
            </a:r>
            <a:br>
              <a:rPr lang="en-US" sz="1600" kern="0">
                <a:solidFill>
                  <a:schemeClr val="tx1"/>
                </a:solidFill>
                <a:latin typeface="Arial" panose="020B0604020202020204" pitchFamily="34" charset="0"/>
                <a:cs typeface="Arial" panose="020B0604020202020204" pitchFamily="34" charset="0"/>
              </a:rPr>
            </a:br>
            <a:r>
              <a:rPr lang="en-US" sz="1600" kern="0">
                <a:solidFill>
                  <a:schemeClr val="tx1"/>
                </a:solidFill>
                <a:latin typeface="Arial" panose="020B0604020202020204" pitchFamily="34" charset="0"/>
                <a:cs typeface="Arial" panose="020B0604020202020204" pitchFamily="34" charset="0"/>
              </a:rPr>
              <a:t>		In Cas </a:t>
            </a:r>
            <a:br>
              <a:rPr lang="en-US" sz="1600" kern="0" dirty="0">
                <a:solidFill>
                  <a:schemeClr val="tx1"/>
                </a:solidFill>
                <a:latin typeface="Arial" panose="020B0604020202020204" pitchFamily="34" charset="0"/>
                <a:cs typeface="Arial" panose="020B0604020202020204" pitchFamily="34" charset="0"/>
              </a:rPr>
            </a:br>
            <a:br>
              <a:rPr lang="en-US" sz="1600" kern="0" dirty="0">
                <a:solidFill>
                  <a:schemeClr val="tx1"/>
                </a:solidFill>
                <a:latin typeface="Arial" panose="020B0604020202020204" pitchFamily="34" charset="0"/>
                <a:cs typeface="Arial" panose="020B0604020202020204" pitchFamily="34" charset="0"/>
              </a:rPr>
            </a:br>
            <a:br>
              <a:rPr lang="en-US" sz="1600" kern="0" dirty="0">
                <a:solidFill>
                  <a:schemeClr val="tx1"/>
                </a:solidFill>
                <a:latin typeface="Arial" panose="020B0604020202020204" pitchFamily="34" charset="0"/>
                <a:cs typeface="Arial" panose="020B0604020202020204" pitchFamily="34" charset="0"/>
              </a:rPr>
            </a:br>
            <a:br>
              <a:rPr lang="en-US" sz="1600" kern="0" dirty="0">
                <a:solidFill>
                  <a:schemeClr val="tx1"/>
                </a:solidFill>
                <a:latin typeface="Arial" panose="020B0604020202020204" pitchFamily="34" charset="0"/>
                <a:cs typeface="Arial" panose="020B0604020202020204" pitchFamily="34" charset="0"/>
              </a:rPr>
            </a:br>
            <a:r>
              <a:rPr lang="en-US" sz="1600" kern="0" dirty="0">
                <a:solidFill>
                  <a:schemeClr val="tx1"/>
                </a:solidFill>
                <a:latin typeface="Arial" panose="020B0604020202020204" pitchFamily="34" charset="0"/>
                <a:cs typeface="Arial" panose="020B0604020202020204" pitchFamily="34" charset="0"/>
              </a:rPr>
              <a:t>Date:		yyyy.mm.dd</a:t>
            </a:r>
            <a:br>
              <a:rPr lang="en-US" sz="1600" kern="0" dirty="0">
                <a:solidFill>
                  <a:schemeClr val="tx1"/>
                </a:solidFill>
                <a:latin typeface="Arial" panose="020B0604020202020204" pitchFamily="34" charset="0"/>
                <a:cs typeface="Arial" panose="020B0604020202020204" pitchFamily="34" charset="0"/>
              </a:rPr>
            </a:br>
            <a:br>
              <a:rPr lang="de-DE" sz="3200" kern="0" dirty="0">
                <a:solidFill>
                  <a:schemeClr val="tx1"/>
                </a:solidFill>
                <a:latin typeface="Arial" panose="020B0604020202020204" pitchFamily="34" charset="0"/>
                <a:cs typeface="Arial" panose="020B0604020202020204" pitchFamily="34" charset="0"/>
              </a:rPr>
            </a:br>
            <a:endParaRPr lang="de-DE" sz="32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80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18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4462760"/>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You can use this S-Next template for the structure of your PSW presentation. However, you can also choose a different layout: it’s completely according to your own ideas. Variety is definitely welcome.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What you are not allowed to change are the following topics and the order of the topics. </a:t>
            </a:r>
            <a:r>
              <a:rPr lang="en-US" dirty="0">
                <a:latin typeface="Arial" panose="020B0604020202020204" pitchFamily="34" charset="0"/>
                <a:cs typeface="Arial" panose="020B0604020202020204" pitchFamily="34" charset="0"/>
              </a:rPr>
              <a:t>Each topic should be explicitly addressed in your PSW presentation – just as it has to be in the PSW.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You also have the opportunity to present or express several options at </a:t>
            </a:r>
            <a:r>
              <a:rPr lang="en-US" dirty="0">
                <a:latin typeface="Arial" panose="020B0604020202020204" pitchFamily="34" charset="0"/>
                <a:cs typeface="Arial" panose="020B0604020202020204" pitchFamily="34" charset="0"/>
              </a:rPr>
              <a:t>some</a:t>
            </a:r>
            <a:r>
              <a:rPr lang="en-US" sz="1800" dirty="0">
                <a:latin typeface="Arial" panose="020B0604020202020204" pitchFamily="34" charset="0"/>
                <a:cs typeface="Arial" panose="020B0604020202020204" pitchFamily="34" charset="0"/>
              </a:rPr>
              <a:t> points if you still have open questions. </a:t>
            </a:r>
          </a:p>
          <a:p>
            <a:pPr marL="285750" indent="-285750" algn="l">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The PSW presentation does not have to provide final answers to everything. But it must provide a basis for discussion.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Please remove this slide with introductory remarks from your presentation.</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Your presentation should last 5 to 10 minutes max. </a:t>
            </a:r>
            <a:r>
              <a:rPr lang="en-US" dirty="0">
                <a:latin typeface="Arial" panose="020B0604020202020204" pitchFamily="34" charset="0"/>
                <a:cs typeface="Arial" panose="020B0604020202020204" pitchFamily="34" charset="0"/>
              </a:rPr>
              <a:t>Please note that a set of slides should therefore have a maximum of 10 slides. </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523220"/>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Introductory</a:t>
            </a:r>
            <a:r>
              <a:rPr lang="en-US" sz="2800" b="1" kern="0" dirty="0">
                <a:latin typeface="Arial" panose="020B0604020202020204" pitchFamily="34" charset="0"/>
                <a:ea typeface="+mn-ea"/>
                <a:cs typeface="Arial" panose="020B0604020202020204" pitchFamily="34" charset="0"/>
              </a:rPr>
              <a:t> remarks</a:t>
            </a:r>
            <a:endParaRPr lang="de-DE" sz="28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06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2954655"/>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problem / challenge</a:t>
            </a:r>
            <a:endParaRPr lang="de-DE" sz="1800"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nature of the problem / challenge </a:t>
            </a:r>
            <a:endParaRPr lang="en-US"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owner of the problem / challenge</a:t>
            </a:r>
          </a:p>
          <a:p>
            <a:pPr marL="285750" indent="-285750">
              <a:spcAft>
                <a:spcPts val="1200"/>
              </a:spcAft>
              <a:buFont typeface="Wingdings" panose="05000000000000000000" pitchFamily="2" charset="2"/>
              <a:buChar char="§"/>
            </a:pPr>
            <a:r>
              <a:rPr lang="en-US" sz="1800" b="1" kern="0" dirty="0">
                <a:latin typeface="Arial" panose="020B0604020202020204" pitchFamily="34" charset="0"/>
                <a:ea typeface="+mn-ea"/>
                <a:cs typeface="Arial" panose="020B0604020202020204" pitchFamily="34" charset="0"/>
              </a:rPr>
              <a:t>The addressee of recommendations</a:t>
            </a:r>
            <a:endParaRPr lang="en-US"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ea typeface="+mn-ea"/>
                <a:cs typeface="Arial" panose="020B0604020202020204" pitchFamily="34" charset="0"/>
              </a:rPr>
              <a:t>Ideas for the research question of the Thesis</a:t>
            </a:r>
            <a:endParaRPr lang="de-DE" sz="1800" b="1" kern="0" dirty="0">
              <a:latin typeface="Arial" panose="020B0604020202020204" pitchFamily="34" charset="0"/>
              <a:ea typeface="+mn-ea"/>
              <a:cs typeface="Arial" panose="020B0604020202020204" pitchFamily="34" charset="0"/>
            </a:endParaRPr>
          </a:p>
          <a:p>
            <a:pPr>
              <a:spcAft>
                <a:spcPts val="1200"/>
              </a:spcAft>
            </a:pPr>
            <a:endParaRPr lang="de-DE" sz="1800"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Agenda</a:t>
            </a:r>
            <a:endParaRPr lang="de-DE" sz="2800" b="1" kern="0" dirty="0">
              <a:latin typeface="Arial" panose="020B0604020202020204" pitchFamily="34" charset="0"/>
              <a:ea typeface="+mn-ea"/>
              <a:cs typeface="Arial" panose="020B0604020202020204" pitchFamily="34" charset="0"/>
            </a:endParaRPr>
          </a:p>
        </p:txBody>
      </p:sp>
      <p:sp>
        <p:nvSpPr>
          <p:cNvPr id="4" name="Textfeld 3">
            <a:extLst>
              <a:ext uri="{FF2B5EF4-FFF2-40B4-BE49-F238E27FC236}">
                <a16:creationId xmlns:a16="http://schemas.microsoft.com/office/drawing/2014/main" id="{BD1D57EB-9E93-A887-EEDD-5C79E92E745A}"/>
              </a:ext>
            </a:extLst>
          </p:cNvPr>
          <p:cNvSpPr txBox="1"/>
          <p:nvPr/>
        </p:nvSpPr>
        <p:spPr>
          <a:xfrm>
            <a:off x="1101363" y="4293096"/>
            <a:ext cx="10323229" cy="1200329"/>
          </a:xfrm>
          <a:prstGeom prst="rect">
            <a:avLst/>
          </a:prstGeom>
          <a:noFill/>
        </p:spPr>
        <p:txBody>
          <a:bodyPr wrap="square" rtlCol="0">
            <a:spAutoFit/>
          </a:bodyPr>
          <a:lstStyle/>
          <a:p>
            <a:r>
              <a:rPr lang="de-DE" dirty="0"/>
              <a:t>Note: </a:t>
            </a:r>
            <a:r>
              <a:rPr lang="en-US" dirty="0"/>
              <a:t>In contrast to PSW itself, only the problem statement and the research questions are presented and discussed in the Group Project Session (GPS). The scientific theories and research methods are therefore not presented and discussed in the GPS – even though both will be part of the PSW itself. </a:t>
            </a:r>
            <a:endParaRPr lang="de-DE" dirty="0"/>
          </a:p>
        </p:txBody>
      </p:sp>
    </p:spTree>
    <p:extLst>
      <p:ext uri="{BB962C8B-B14F-4D97-AF65-F5344CB8AC3E}">
        <p14:creationId xmlns:p14="http://schemas.microsoft.com/office/powerpoint/2010/main" val="307921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problem / challenge</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475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835532"/>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2" y="704830"/>
            <a:ext cx="8955077" cy="830997"/>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nature of the problem / challenge </a:t>
            </a:r>
            <a:br>
              <a:rPr lang="en-US" sz="2400" b="1" kern="0" dirty="0">
                <a:latin typeface="Arial" panose="020B0604020202020204" pitchFamily="34" charset="0"/>
                <a:cs typeface="Arial" panose="020B0604020202020204" pitchFamily="34" charset="0"/>
              </a:rPr>
            </a:br>
            <a:r>
              <a:rPr lang="en-US" sz="2400" b="1" kern="0" dirty="0">
                <a:latin typeface="Arial" panose="020B0604020202020204" pitchFamily="34" charset="0"/>
                <a:cs typeface="Arial" panose="020B0604020202020204" pitchFamily="34" charset="0"/>
              </a:rPr>
              <a:t>(What dominates: difficulty, concern, or curiosity?)</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569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owner of the problem / challenge</a:t>
            </a:r>
            <a:endParaRPr lang="de-DE" sz="2400" b="1" kern="0" dirty="0">
              <a:latin typeface="Arial" panose="020B0604020202020204" pitchFamily="34" charset="0"/>
              <a:ea typeface="+mn-ea"/>
              <a:cs typeface="Arial" panose="020B0604020202020204" pitchFamily="34" charset="0"/>
            </a:endParaRPr>
          </a:p>
        </p:txBody>
      </p:sp>
      <p:sp>
        <p:nvSpPr>
          <p:cNvPr id="4" name="Textfeld 3">
            <a:extLst>
              <a:ext uri="{FF2B5EF4-FFF2-40B4-BE49-F238E27FC236}">
                <a16:creationId xmlns:a16="http://schemas.microsoft.com/office/drawing/2014/main" id="{E7E74CDC-1732-C8E1-E0B7-163CC5C70447}"/>
              </a:ext>
            </a:extLst>
          </p:cNvPr>
          <p:cNvSpPr txBox="1"/>
          <p:nvPr/>
        </p:nvSpPr>
        <p:spPr>
          <a:xfrm>
            <a:off x="1095063" y="4122014"/>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5" name="Textfeld 4">
            <a:extLst>
              <a:ext uri="{FF2B5EF4-FFF2-40B4-BE49-F238E27FC236}">
                <a16:creationId xmlns:a16="http://schemas.microsoft.com/office/drawing/2014/main" id="{686B2E16-556F-F5E0-0992-FC26D1C56B4E}"/>
              </a:ext>
            </a:extLst>
          </p:cNvPr>
          <p:cNvSpPr txBox="1"/>
          <p:nvPr/>
        </p:nvSpPr>
        <p:spPr>
          <a:xfrm>
            <a:off x="1095062" y="3398044"/>
            <a:ext cx="11096937" cy="461665"/>
          </a:xfrm>
          <a:prstGeom prst="rect">
            <a:avLst/>
          </a:prstGeom>
          <a:noFill/>
        </p:spPr>
        <p:txBody>
          <a:bodyPr wrap="square">
            <a:spAutoFit/>
          </a:bodyPr>
          <a:lstStyle/>
          <a:p>
            <a:pPr algn="l">
              <a:defRPr/>
            </a:pPr>
            <a:r>
              <a:rPr lang="en-US" sz="2400" b="1" kern="0" dirty="0">
                <a:latin typeface="Arial" panose="020B0604020202020204" pitchFamily="34" charset="0"/>
                <a:ea typeface="+mn-ea"/>
                <a:cs typeface="Arial" panose="020B0604020202020204" pitchFamily="34" charset="0"/>
              </a:rPr>
              <a:t>The addressee of recommendations</a:t>
            </a:r>
          </a:p>
        </p:txBody>
      </p:sp>
    </p:spTree>
    <p:extLst>
      <p:ext uri="{BB962C8B-B14F-4D97-AF65-F5344CB8AC3E}">
        <p14:creationId xmlns:p14="http://schemas.microsoft.com/office/powerpoint/2010/main" val="293498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2" y="704830"/>
            <a:ext cx="7802949"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ea typeface="+mn-ea"/>
                <a:cs typeface="Arial" panose="020B0604020202020204" pitchFamily="34" charset="0"/>
              </a:rPr>
              <a:t>Ideas for the research question of the Thesis</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526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BEF5954-0916-D3BC-2378-4DA2A880EF36}"/>
              </a:ext>
            </a:extLst>
          </p:cNvPr>
          <p:cNvSpPr txBox="1"/>
          <p:nvPr/>
        </p:nvSpPr>
        <p:spPr>
          <a:xfrm>
            <a:off x="1199456" y="620688"/>
            <a:ext cx="3362325"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Bibliography</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118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916587"/>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434470-2595-4bab-b7fc-5caad97e1323">
      <Terms xmlns="http://schemas.microsoft.com/office/infopath/2007/PartnerControls"/>
    </lcf76f155ced4ddcb4097134ff3c332f>
    <TaxCatchAll xmlns="9a97c3fd-294e-4dde-8fbb-1ad43d0f24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6E8F46E44E5B4E8611BB0165D562BD" ma:contentTypeVersion="21" ma:contentTypeDescription="Create a new document." ma:contentTypeScope="" ma:versionID="063b0c945754ac8adea7a8f8556f0a47">
  <xsd:schema xmlns:xsd="http://www.w3.org/2001/XMLSchema" xmlns:xs="http://www.w3.org/2001/XMLSchema" xmlns:p="http://schemas.microsoft.com/office/2006/metadata/properties" xmlns:ns2="9a97c3fd-294e-4dde-8fbb-1ad43d0f2457" xmlns:ns3="55434470-2595-4bab-b7fc-5caad97e1323" targetNamespace="http://schemas.microsoft.com/office/2006/metadata/properties" ma:root="true" ma:fieldsID="96a5fd86ae9f3f2bc8491cddbe770923" ns2:_="" ns3:_="">
    <xsd:import namespace="9a97c3fd-294e-4dde-8fbb-1ad43d0f2457"/>
    <xsd:import namespace="55434470-2595-4bab-b7fc-5caad97e13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7c3fd-294e-4dde-8fbb-1ad43d0f24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2469c21-49bf-40d2-9ab1-500f7b99a344}" ma:internalName="TaxCatchAll" ma:showField="CatchAllData" ma:web="9a97c3fd-294e-4dde-8fbb-1ad43d0f24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34470-2595-4bab-b7fc-5caad97e13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1bb21ad-ed69-434a-bbad-9bf5f8ce6e4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36EBC0-65F3-4418-BA5F-B3DBB08B1E78}">
  <ds:schemaRefs>
    <ds:schemaRef ds:uri="http://schemas.microsoft.com/sharepoint/v3/contenttype/forms"/>
  </ds:schemaRefs>
</ds:datastoreItem>
</file>

<file path=customXml/itemProps2.xml><?xml version="1.0" encoding="utf-8"?>
<ds:datastoreItem xmlns:ds="http://schemas.openxmlformats.org/officeDocument/2006/customXml" ds:itemID="{41937027-F955-4E60-8B3C-68456A6A2FD6}">
  <ds:schemaRefs>
    <ds:schemaRef ds:uri="http://schemas.microsoft.com/office/2006/metadata/properties"/>
    <ds:schemaRef ds:uri="http://schemas.microsoft.com/office/infopath/2007/PartnerControls"/>
    <ds:schemaRef ds:uri="55434470-2595-4bab-b7fc-5caad97e1323"/>
    <ds:schemaRef ds:uri="9a97c3fd-294e-4dde-8fbb-1ad43d0f2457"/>
  </ds:schemaRefs>
</ds:datastoreItem>
</file>

<file path=customXml/itemProps3.xml><?xml version="1.0" encoding="utf-8"?>
<ds:datastoreItem xmlns:ds="http://schemas.openxmlformats.org/officeDocument/2006/customXml" ds:itemID="{5D4D4D95-A268-4B48-A216-2F90F79B6659}"/>
</file>

<file path=docProps/app.xml><?xml version="1.0" encoding="utf-8"?>
<Properties xmlns="http://schemas.openxmlformats.org/officeDocument/2006/extended-properties" xmlns:vt="http://schemas.openxmlformats.org/officeDocument/2006/docPropsVTypes">
  <Template/>
  <TotalTime>0</TotalTime>
  <Words>337</Words>
  <Application>Microsoft Office PowerPoint</Application>
  <PresentationFormat>Breitbild</PresentationFormat>
  <Paragraphs>26</Paragraphs>
  <Slides>10</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Verdana</vt:lpstr>
      <vt:lpstr>Wingdings</vt:lpstr>
      <vt:lpstr>Larissa-Design</vt:lpstr>
      <vt:lpstr>Working Title of PSW    Student:   First name Last name Project Coach:  First name Last name   In Cas     Date:  yyyy.mm.dd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Heudorf Kommunikationsberatung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Sanja Jakenovic</dc:creator>
  <cp:lastModifiedBy>Prof. Dr. Andreas Aulinger | Steinbeis NEXT</cp:lastModifiedBy>
  <cp:revision>431</cp:revision>
  <cp:lastPrinted>2023-04-14T13:18:51Z</cp:lastPrinted>
  <dcterms:created xsi:type="dcterms:W3CDTF">2012-01-05T10:29:01Z</dcterms:created>
  <dcterms:modified xsi:type="dcterms:W3CDTF">2026-01-30T04:37:55Z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0x010100856E8F46E44E5B4E8611BB0165D562BD</vt:lpwstr>
  </property>
  <property fmtid="{D5CDD505-2E9C-101B-9397-08002B2CF9AE}" pid="3" name="MediaServiceImageTags">
    <vt:lpwstr/>
  </property>
</Properties>
</file>